
<file path=[Content_Types].xml><?xml version="1.0" encoding="utf-8"?>
<Types xmlns="http://schemas.openxmlformats.org/package/2006/content-types">
  <Default Extension="bin" ContentType="application/vnd.openxmlformats-officedocument.oleObject"/>
  <Default Extension="gif" ContentType="image/gi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4" r:id="rId1"/>
  </p:sldMasterIdLst>
  <p:notesMasterIdLst>
    <p:notesMasterId r:id="rId52"/>
  </p:notesMasterIdLst>
  <p:sldIdLst>
    <p:sldId id="256" r:id="rId2"/>
    <p:sldId id="388" r:id="rId3"/>
    <p:sldId id="383" r:id="rId4"/>
    <p:sldId id="351" r:id="rId5"/>
    <p:sldId id="352" r:id="rId6"/>
    <p:sldId id="353" r:id="rId7"/>
    <p:sldId id="354" r:id="rId8"/>
    <p:sldId id="258" r:id="rId9"/>
    <p:sldId id="435" r:id="rId10"/>
    <p:sldId id="361" r:id="rId11"/>
    <p:sldId id="362" r:id="rId12"/>
    <p:sldId id="363" r:id="rId13"/>
    <p:sldId id="364" r:id="rId14"/>
    <p:sldId id="365" r:id="rId15"/>
    <p:sldId id="366" r:id="rId16"/>
    <p:sldId id="367" r:id="rId17"/>
    <p:sldId id="373" r:id="rId18"/>
    <p:sldId id="374" r:id="rId19"/>
    <p:sldId id="378" r:id="rId20"/>
    <p:sldId id="375" r:id="rId21"/>
    <p:sldId id="455" r:id="rId22"/>
    <p:sldId id="453" r:id="rId23"/>
    <p:sldId id="457" r:id="rId24"/>
    <p:sldId id="459" r:id="rId25"/>
    <p:sldId id="461" r:id="rId26"/>
    <p:sldId id="390" r:id="rId27"/>
    <p:sldId id="443" r:id="rId28"/>
    <p:sldId id="445" r:id="rId29"/>
    <p:sldId id="437" r:id="rId30"/>
    <p:sldId id="398" r:id="rId31"/>
    <p:sldId id="408" r:id="rId32"/>
    <p:sldId id="409" r:id="rId33"/>
    <p:sldId id="410" r:id="rId34"/>
    <p:sldId id="441" r:id="rId35"/>
    <p:sldId id="412" r:id="rId36"/>
    <p:sldId id="414" r:id="rId37"/>
    <p:sldId id="416" r:id="rId38"/>
    <p:sldId id="439" r:id="rId39"/>
    <p:sldId id="447" r:id="rId40"/>
    <p:sldId id="417" r:id="rId41"/>
    <p:sldId id="418" r:id="rId42"/>
    <p:sldId id="419" r:id="rId43"/>
    <p:sldId id="420" r:id="rId44"/>
    <p:sldId id="449" r:id="rId45"/>
    <p:sldId id="421" r:id="rId46"/>
    <p:sldId id="422" r:id="rId47"/>
    <p:sldId id="431" r:id="rId48"/>
    <p:sldId id="432" r:id="rId49"/>
    <p:sldId id="462" r:id="rId50"/>
    <p:sldId id="433" r:id="rId5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Tahoma" pitchFamily="34" charset="0"/>
        <a:ea typeface="+mn-ea"/>
        <a:cs typeface="Arial" charset="0"/>
      </a:defRPr>
    </a:lvl1pPr>
    <a:lvl2pPr marL="457200" algn="l" rtl="0" fontAlgn="base">
      <a:spcBef>
        <a:spcPct val="0"/>
      </a:spcBef>
      <a:spcAft>
        <a:spcPct val="0"/>
      </a:spcAft>
      <a:defRPr kern="1200">
        <a:solidFill>
          <a:schemeClr val="tx1"/>
        </a:solidFill>
        <a:latin typeface="Tahoma" pitchFamily="34" charset="0"/>
        <a:ea typeface="+mn-ea"/>
        <a:cs typeface="Arial" charset="0"/>
      </a:defRPr>
    </a:lvl2pPr>
    <a:lvl3pPr marL="914400" algn="l" rtl="0" fontAlgn="base">
      <a:spcBef>
        <a:spcPct val="0"/>
      </a:spcBef>
      <a:spcAft>
        <a:spcPct val="0"/>
      </a:spcAft>
      <a:defRPr kern="1200">
        <a:solidFill>
          <a:schemeClr val="tx1"/>
        </a:solidFill>
        <a:latin typeface="Tahoma" pitchFamily="34" charset="0"/>
        <a:ea typeface="+mn-ea"/>
        <a:cs typeface="Arial" charset="0"/>
      </a:defRPr>
    </a:lvl3pPr>
    <a:lvl4pPr marL="1371600" algn="l" rtl="0" fontAlgn="base">
      <a:spcBef>
        <a:spcPct val="0"/>
      </a:spcBef>
      <a:spcAft>
        <a:spcPct val="0"/>
      </a:spcAft>
      <a:defRPr kern="1200">
        <a:solidFill>
          <a:schemeClr val="tx1"/>
        </a:solidFill>
        <a:latin typeface="Tahoma" pitchFamily="34" charset="0"/>
        <a:ea typeface="+mn-ea"/>
        <a:cs typeface="Arial" charset="0"/>
      </a:defRPr>
    </a:lvl4pPr>
    <a:lvl5pPr marL="1828800" algn="l" rtl="0" fontAlgn="base">
      <a:spcBef>
        <a:spcPct val="0"/>
      </a:spcBef>
      <a:spcAft>
        <a:spcPct val="0"/>
      </a:spcAft>
      <a:defRPr kern="1200">
        <a:solidFill>
          <a:schemeClr val="tx1"/>
        </a:solidFill>
        <a:latin typeface="Tahoma" pitchFamily="34" charset="0"/>
        <a:ea typeface="+mn-ea"/>
        <a:cs typeface="Arial" charset="0"/>
      </a:defRPr>
    </a:lvl5pPr>
    <a:lvl6pPr marL="2286000" algn="l" defTabSz="914400" rtl="0" eaLnBrk="1" latinLnBrk="0" hangingPunct="1">
      <a:defRPr kern="1200">
        <a:solidFill>
          <a:schemeClr val="tx1"/>
        </a:solidFill>
        <a:latin typeface="Tahoma" pitchFamily="34" charset="0"/>
        <a:ea typeface="+mn-ea"/>
        <a:cs typeface="Arial" charset="0"/>
      </a:defRPr>
    </a:lvl6pPr>
    <a:lvl7pPr marL="2743200" algn="l" defTabSz="914400" rtl="0" eaLnBrk="1" latinLnBrk="0" hangingPunct="1">
      <a:defRPr kern="1200">
        <a:solidFill>
          <a:schemeClr val="tx1"/>
        </a:solidFill>
        <a:latin typeface="Tahoma" pitchFamily="34" charset="0"/>
        <a:ea typeface="+mn-ea"/>
        <a:cs typeface="Arial" charset="0"/>
      </a:defRPr>
    </a:lvl7pPr>
    <a:lvl8pPr marL="3200400" algn="l" defTabSz="914400" rtl="0" eaLnBrk="1" latinLnBrk="0" hangingPunct="1">
      <a:defRPr kern="1200">
        <a:solidFill>
          <a:schemeClr val="tx1"/>
        </a:solidFill>
        <a:latin typeface="Tahoma" pitchFamily="34" charset="0"/>
        <a:ea typeface="+mn-ea"/>
        <a:cs typeface="Arial" charset="0"/>
      </a:defRPr>
    </a:lvl8pPr>
    <a:lvl9pPr marL="3657600" algn="l" defTabSz="914400" rtl="0" eaLnBrk="1" latinLnBrk="0" hangingPunct="1">
      <a:defRPr kern="1200">
        <a:solidFill>
          <a:schemeClr val="tx1"/>
        </a:solidFill>
        <a:latin typeface="Tahoma"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9" d="100"/>
          <a:sy n="59" d="100"/>
        </p:scale>
        <p:origin x="1500" y="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p>
        </p:txBody>
      </p:sp>
      <p:sp>
        <p:nvSpPr>
          <p:cNvPr id="368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4915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68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p>
        </p:txBody>
      </p:sp>
      <p:sp>
        <p:nvSpPr>
          <p:cNvPr id="368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8E6AF87F-AED8-4CC4-BB15-16724C431FAA}" type="slidenum">
              <a:rPr lang="en-US"/>
              <a:pPr>
                <a:defRPr/>
              </a:pPr>
              <a:t>‹#›</a:t>
            </a:fld>
            <a:endParaRPr lang="en-US"/>
          </a:p>
        </p:txBody>
      </p:sp>
    </p:spTree>
    <p:extLst>
      <p:ext uri="{BB962C8B-B14F-4D97-AF65-F5344CB8AC3E}">
        <p14:creationId xmlns:p14="http://schemas.microsoft.com/office/powerpoint/2010/main" val="343541517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85523425-435A-4FFE-9EE6-C9D9540F6DF3}" type="slidenum">
              <a:rPr lang="en-US" smtClean="0"/>
              <a:pPr/>
              <a:t>30</a:t>
            </a:fld>
            <a:endParaRPr lang="en-US"/>
          </a:p>
        </p:txBody>
      </p:sp>
      <p:sp>
        <p:nvSpPr>
          <p:cNvPr id="50179" name="Rectangle 2"/>
          <p:cNvSpPr>
            <a:spLocks noGrp="1" noRot="1" noChangeAspect="1" noChangeArrowheads="1" noTextEdit="1"/>
          </p:cNvSpPr>
          <p:nvPr>
            <p:ph type="sldImg"/>
          </p:nvPr>
        </p:nvSpPr>
        <p:spPr>
          <a:xfrm>
            <a:off x="1141413" y="685800"/>
            <a:ext cx="4570412" cy="3427413"/>
          </a:xfrm>
          <a:ln/>
        </p:spPr>
      </p:sp>
      <p:sp>
        <p:nvSpPr>
          <p:cNvPr id="50180" name="Rectangle 3"/>
          <p:cNvSpPr>
            <a:spLocks noGrp="1" noChangeArrowheads="1"/>
          </p:cNvSpPr>
          <p:nvPr>
            <p:ph type="body" idx="1"/>
          </p:nvPr>
        </p:nvSpPr>
        <p:spPr>
          <a:xfrm>
            <a:off x="914400" y="4503738"/>
            <a:ext cx="5029200" cy="3879850"/>
          </a:xfrm>
          <a:noFill/>
          <a:ln/>
        </p:spPr>
        <p:txBody>
          <a:bodyPr/>
          <a:lstStyle/>
          <a:p>
            <a:pPr eaLnBrk="1" hangingPunct="1"/>
            <a:endParaRPr lang="sr-Latn-CS"/>
          </a:p>
        </p:txBody>
      </p:sp>
    </p:spTree>
    <p:extLst>
      <p:ext uri="{BB962C8B-B14F-4D97-AF65-F5344CB8AC3E}">
        <p14:creationId xmlns:p14="http://schemas.microsoft.com/office/powerpoint/2010/main" val="35910066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endParaRPr lang="en-US"/>
          </a:p>
        </p:txBody>
      </p:sp>
      <p:sp>
        <p:nvSpPr>
          <p:cNvPr id="51204" name="Slide Number Placeholder 3"/>
          <p:cNvSpPr>
            <a:spLocks noGrp="1"/>
          </p:cNvSpPr>
          <p:nvPr>
            <p:ph type="sldNum" sz="quarter" idx="5"/>
          </p:nvPr>
        </p:nvSpPr>
        <p:spPr>
          <a:noFill/>
        </p:spPr>
        <p:txBody>
          <a:bodyPr/>
          <a:lstStyle/>
          <a:p>
            <a:fld id="{27CFB528-4F06-483F-833E-713DA089C867}" type="slidenum">
              <a:rPr lang="en-US" smtClean="0"/>
              <a:pPr/>
              <a:t>41</a:t>
            </a:fld>
            <a:endParaRPr lang="en-US"/>
          </a:p>
        </p:txBody>
      </p:sp>
    </p:spTree>
    <p:extLst>
      <p:ext uri="{BB962C8B-B14F-4D97-AF65-F5344CB8AC3E}">
        <p14:creationId xmlns:p14="http://schemas.microsoft.com/office/powerpoint/2010/main" val="37922898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59875" cy="6858000"/>
            <a:chOff x="0" y="0"/>
            <a:chExt cx="5770" cy="4320"/>
          </a:xfrm>
        </p:grpSpPr>
        <p:sp>
          <p:nvSpPr>
            <p:cNvPr id="5" name="Rectangle 3"/>
            <p:cNvSpPr>
              <a:spLocks noChangeArrowheads="1"/>
            </p:cNvSpPr>
            <p:nvPr userDrawn="1"/>
          </p:nvSpPr>
          <p:spPr bwMode="hidden">
            <a:xfrm>
              <a:off x="5232" y="1"/>
              <a:ext cx="528" cy="4319"/>
            </a:xfrm>
            <a:prstGeom prst="rect">
              <a:avLst/>
            </a:prstGeom>
            <a:gradFill rotWithShape="0">
              <a:gsLst>
                <a:gs pos="0">
                  <a:schemeClr val="accent2"/>
                </a:gs>
                <a:gs pos="100000">
                  <a:schemeClr val="accent2">
                    <a:gamma/>
                    <a:tint val="94118"/>
                    <a:invGamma/>
                  </a:schemeClr>
                </a:gs>
              </a:gsLst>
              <a:lin ang="0" scaled="1"/>
            </a:gradFill>
            <a:ln w="9525">
              <a:noFill/>
              <a:miter lim="800000"/>
              <a:headEnd/>
              <a:tailEnd/>
            </a:ln>
            <a:effectLst/>
          </p:spPr>
          <p:txBody>
            <a:bodyPr wrap="none" anchor="ctr"/>
            <a:lstStyle/>
            <a:p>
              <a:pPr>
                <a:defRPr/>
              </a:pPr>
              <a:endParaRPr lang="en-US"/>
            </a:p>
          </p:txBody>
        </p:sp>
        <p:sp>
          <p:nvSpPr>
            <p:cNvPr id="6" name="Rectangle 4"/>
            <p:cNvSpPr>
              <a:spLocks noChangeArrowheads="1"/>
            </p:cNvSpPr>
            <p:nvPr userDrawn="1"/>
          </p:nvSpPr>
          <p:spPr bwMode="hidden">
            <a:xfrm>
              <a:off x="1056" y="0"/>
              <a:ext cx="192"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pPr>
                <a:defRPr/>
              </a:pPr>
              <a:endParaRPr lang="en-US"/>
            </a:p>
          </p:txBody>
        </p:sp>
        <p:sp>
          <p:nvSpPr>
            <p:cNvPr id="7" name="Rectangle 5"/>
            <p:cNvSpPr>
              <a:spLocks noChangeArrowheads="1"/>
            </p:cNvSpPr>
            <p:nvPr userDrawn="1"/>
          </p:nvSpPr>
          <p:spPr bwMode="hidden">
            <a:xfrm>
              <a:off x="1728" y="0"/>
              <a:ext cx="432"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pPr>
                <a:defRPr/>
              </a:pPr>
              <a:endParaRPr lang="en-US"/>
            </a:p>
          </p:txBody>
        </p:sp>
        <p:sp>
          <p:nvSpPr>
            <p:cNvPr id="8" name="Rectangle 6"/>
            <p:cNvSpPr>
              <a:spLocks noChangeArrowheads="1"/>
            </p:cNvSpPr>
            <p:nvPr userDrawn="1"/>
          </p:nvSpPr>
          <p:spPr bwMode="hidden">
            <a:xfrm>
              <a:off x="2256" y="0"/>
              <a:ext cx="240" cy="4320"/>
            </a:xfrm>
            <a:prstGeom prst="rect">
              <a:avLst/>
            </a:prstGeom>
            <a:solidFill>
              <a:schemeClr val="bg1"/>
            </a:solidFill>
            <a:ln w="9525">
              <a:noFill/>
              <a:miter lim="800000"/>
              <a:headEnd/>
              <a:tailEnd/>
            </a:ln>
            <a:effectLst/>
          </p:spPr>
          <p:txBody>
            <a:bodyPr wrap="none" anchor="ctr"/>
            <a:lstStyle/>
            <a:p>
              <a:pPr>
                <a:defRPr/>
              </a:pPr>
              <a:endParaRPr lang="en-US"/>
            </a:p>
          </p:txBody>
        </p:sp>
        <p:sp>
          <p:nvSpPr>
            <p:cNvPr id="9" name="Rectangle 7"/>
            <p:cNvSpPr>
              <a:spLocks noChangeArrowheads="1"/>
            </p:cNvSpPr>
            <p:nvPr userDrawn="1"/>
          </p:nvSpPr>
          <p:spPr bwMode="hidden">
            <a:xfrm>
              <a:off x="1344" y="0"/>
              <a:ext cx="384"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en-US"/>
            </a:p>
          </p:txBody>
        </p:sp>
        <p:sp>
          <p:nvSpPr>
            <p:cNvPr id="10" name="Rectangle 8"/>
            <p:cNvSpPr>
              <a:spLocks noChangeArrowheads="1"/>
            </p:cNvSpPr>
            <p:nvPr userDrawn="1"/>
          </p:nvSpPr>
          <p:spPr bwMode="hidden">
            <a:xfrm>
              <a:off x="480" y="0"/>
              <a:ext cx="576"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en-US"/>
            </a:p>
          </p:txBody>
        </p:sp>
        <p:sp>
          <p:nvSpPr>
            <p:cNvPr id="11" name="Rectangle 9"/>
            <p:cNvSpPr>
              <a:spLocks noChangeArrowheads="1"/>
            </p:cNvSpPr>
            <p:nvPr userDrawn="1"/>
          </p:nvSpPr>
          <p:spPr bwMode="hidden">
            <a:xfrm>
              <a:off x="288" y="0"/>
              <a:ext cx="192" cy="4320"/>
            </a:xfrm>
            <a:prstGeom prst="rect">
              <a:avLst/>
            </a:prstGeom>
            <a:gradFill rotWithShape="0">
              <a:gsLst>
                <a:gs pos="0">
                  <a:schemeClr val="bg2"/>
                </a:gs>
                <a:gs pos="50000">
                  <a:schemeClr val="bg2">
                    <a:gamma/>
                    <a:shade val="84706"/>
                    <a:invGamma/>
                  </a:schemeClr>
                </a:gs>
                <a:gs pos="100000">
                  <a:schemeClr val="bg2"/>
                </a:gs>
              </a:gsLst>
              <a:lin ang="0" scaled="1"/>
            </a:gradFill>
            <a:ln w="9525">
              <a:noFill/>
              <a:miter lim="800000"/>
              <a:headEnd/>
              <a:tailEnd/>
            </a:ln>
            <a:effectLst/>
          </p:spPr>
          <p:txBody>
            <a:bodyPr wrap="none" anchor="ctr"/>
            <a:lstStyle/>
            <a:p>
              <a:pPr>
                <a:defRPr/>
              </a:pPr>
              <a:endParaRPr lang="en-US"/>
            </a:p>
          </p:txBody>
        </p:sp>
        <p:sp>
          <p:nvSpPr>
            <p:cNvPr id="12" name="Rectangle 10"/>
            <p:cNvSpPr>
              <a:spLocks noChangeArrowheads="1"/>
            </p:cNvSpPr>
            <p:nvPr userDrawn="1"/>
          </p:nvSpPr>
          <p:spPr bwMode="hidden">
            <a:xfrm>
              <a:off x="0" y="0"/>
              <a:ext cx="288" cy="4320"/>
            </a:xfrm>
            <a:prstGeom prst="rect">
              <a:avLst/>
            </a:prstGeom>
            <a:gradFill rotWithShape="0">
              <a:gsLst>
                <a:gs pos="0">
                  <a:schemeClr val="bg2">
                    <a:gamma/>
                    <a:shade val="78824"/>
                    <a:invGamma/>
                  </a:schemeClr>
                </a:gs>
                <a:gs pos="100000">
                  <a:schemeClr val="bg2"/>
                </a:gs>
              </a:gsLst>
              <a:lin ang="0" scaled="1"/>
            </a:gradFill>
            <a:ln w="9525">
              <a:noFill/>
              <a:miter lim="800000"/>
              <a:headEnd/>
              <a:tailEnd/>
            </a:ln>
            <a:effectLst/>
          </p:spPr>
          <p:txBody>
            <a:bodyPr wrap="none" anchor="ctr"/>
            <a:lstStyle/>
            <a:p>
              <a:pPr>
                <a:defRPr/>
              </a:pPr>
              <a:endParaRPr lang="en-US"/>
            </a:p>
          </p:txBody>
        </p:sp>
        <p:sp>
          <p:nvSpPr>
            <p:cNvPr id="13" name="Rectangle 11"/>
            <p:cNvSpPr>
              <a:spLocks noChangeArrowheads="1"/>
            </p:cNvSpPr>
            <p:nvPr userDrawn="1"/>
          </p:nvSpPr>
          <p:spPr bwMode="hidden">
            <a:xfrm>
              <a:off x="2160" y="0"/>
              <a:ext cx="240"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en-US"/>
            </a:p>
          </p:txBody>
        </p:sp>
        <p:sp>
          <p:nvSpPr>
            <p:cNvPr id="14" name="Rectangle 12"/>
            <p:cNvSpPr>
              <a:spLocks noChangeArrowheads="1"/>
            </p:cNvSpPr>
            <p:nvPr userDrawn="1"/>
          </p:nvSpPr>
          <p:spPr bwMode="hidden">
            <a:xfrm>
              <a:off x="2784" y="0"/>
              <a:ext cx="528"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pPr>
                <a:defRPr/>
              </a:pPr>
              <a:endParaRPr lang="en-US"/>
            </a:p>
          </p:txBody>
        </p:sp>
        <p:sp>
          <p:nvSpPr>
            <p:cNvPr id="15" name="Rectangle 13"/>
            <p:cNvSpPr>
              <a:spLocks noChangeArrowheads="1"/>
            </p:cNvSpPr>
            <p:nvPr userDrawn="1"/>
          </p:nvSpPr>
          <p:spPr bwMode="hidden">
            <a:xfrm>
              <a:off x="1248" y="0"/>
              <a:ext cx="144" cy="4320"/>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16" name="Rectangle 14"/>
            <p:cNvSpPr>
              <a:spLocks noChangeArrowheads="1"/>
            </p:cNvSpPr>
            <p:nvPr userDrawn="1"/>
          </p:nvSpPr>
          <p:spPr bwMode="hidden">
            <a:xfrm>
              <a:off x="3300" y="0"/>
              <a:ext cx="252" cy="4320"/>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17" name="Rectangle 15"/>
            <p:cNvSpPr>
              <a:spLocks noChangeArrowheads="1"/>
            </p:cNvSpPr>
            <p:nvPr userDrawn="1"/>
          </p:nvSpPr>
          <p:spPr bwMode="hidden">
            <a:xfrm>
              <a:off x="4656" y="0"/>
              <a:ext cx="144" cy="4320"/>
            </a:xfrm>
            <a:prstGeom prst="rect">
              <a:avLst/>
            </a:prstGeom>
            <a:gradFill rotWithShape="0">
              <a:gsLst>
                <a:gs pos="0">
                  <a:schemeClr val="bg2"/>
                </a:gs>
                <a:gs pos="50000">
                  <a:schemeClr val="bg2">
                    <a:gamma/>
                    <a:shade val="96863"/>
                    <a:invGamma/>
                  </a:schemeClr>
                </a:gs>
                <a:gs pos="100000">
                  <a:schemeClr val="bg2"/>
                </a:gs>
              </a:gsLst>
              <a:lin ang="0" scaled="1"/>
            </a:gradFill>
            <a:ln w="9525">
              <a:noFill/>
              <a:miter lim="800000"/>
              <a:headEnd/>
              <a:tailEnd/>
            </a:ln>
            <a:effectLst/>
          </p:spPr>
          <p:txBody>
            <a:bodyPr wrap="none" anchor="ctr"/>
            <a:lstStyle/>
            <a:p>
              <a:pPr>
                <a:defRPr/>
              </a:pPr>
              <a:endParaRPr lang="en-US"/>
            </a:p>
          </p:txBody>
        </p:sp>
        <p:sp>
          <p:nvSpPr>
            <p:cNvPr id="18" name="Rectangle 16"/>
            <p:cNvSpPr>
              <a:spLocks noChangeArrowheads="1"/>
            </p:cNvSpPr>
            <p:nvPr userDrawn="1"/>
          </p:nvSpPr>
          <p:spPr bwMode="hidden">
            <a:xfrm>
              <a:off x="4608" y="0"/>
              <a:ext cx="672" cy="4320"/>
            </a:xfrm>
            <a:prstGeom prst="rect">
              <a:avLst/>
            </a:prstGeom>
            <a:gradFill rotWithShape="0">
              <a:gsLst>
                <a:gs pos="0">
                  <a:schemeClr val="bg2"/>
                </a:gs>
                <a:gs pos="100000">
                  <a:schemeClr val="accent2"/>
                </a:gs>
              </a:gsLst>
              <a:lin ang="0" scaled="1"/>
            </a:gradFill>
            <a:ln w="9525">
              <a:noFill/>
              <a:miter lim="800000"/>
              <a:headEnd/>
              <a:tailEnd/>
            </a:ln>
            <a:effectLst/>
          </p:spPr>
          <p:txBody>
            <a:bodyPr wrap="none" anchor="ctr"/>
            <a:lstStyle/>
            <a:p>
              <a:pPr>
                <a:defRPr/>
              </a:pPr>
              <a:endParaRPr lang="en-US"/>
            </a:p>
          </p:txBody>
        </p:sp>
        <p:sp>
          <p:nvSpPr>
            <p:cNvPr id="19" name="Rectangle 17"/>
            <p:cNvSpPr>
              <a:spLocks noChangeArrowheads="1"/>
            </p:cNvSpPr>
            <p:nvPr userDrawn="1"/>
          </p:nvSpPr>
          <p:spPr bwMode="hidden">
            <a:xfrm>
              <a:off x="3504" y="0"/>
              <a:ext cx="624" cy="4320"/>
            </a:xfrm>
            <a:prstGeom prst="rect">
              <a:avLst/>
            </a:prstGeom>
            <a:gradFill rotWithShape="0">
              <a:gsLst>
                <a:gs pos="0">
                  <a:schemeClr val="bg2"/>
                </a:gs>
                <a:gs pos="50000">
                  <a:schemeClr val="bg1"/>
                </a:gs>
                <a:gs pos="100000">
                  <a:schemeClr val="bg2"/>
                </a:gs>
              </a:gsLst>
              <a:lin ang="0" scaled="1"/>
            </a:gradFill>
            <a:ln w="9525">
              <a:noFill/>
              <a:miter lim="800000"/>
              <a:headEnd/>
              <a:tailEnd/>
            </a:ln>
            <a:effectLst/>
          </p:spPr>
          <p:txBody>
            <a:bodyPr wrap="none" anchor="ctr"/>
            <a:lstStyle/>
            <a:p>
              <a:pPr>
                <a:defRPr/>
              </a:pPr>
              <a:endParaRPr lang="en-US"/>
            </a:p>
          </p:txBody>
        </p:sp>
        <p:sp>
          <p:nvSpPr>
            <p:cNvPr id="20" name="Rectangle 18"/>
            <p:cNvSpPr>
              <a:spLocks noChangeArrowheads="1"/>
            </p:cNvSpPr>
            <p:nvPr userDrawn="1"/>
          </p:nvSpPr>
          <p:spPr bwMode="hidden">
            <a:xfrm>
              <a:off x="3840" y="0"/>
              <a:ext cx="528"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pPr>
                <a:defRPr/>
              </a:pPr>
              <a:endParaRPr lang="en-US"/>
            </a:p>
          </p:txBody>
        </p:sp>
        <p:sp>
          <p:nvSpPr>
            <p:cNvPr id="21" name="Rectangle 19"/>
            <p:cNvSpPr>
              <a:spLocks noChangeArrowheads="1"/>
            </p:cNvSpPr>
            <p:nvPr userDrawn="1"/>
          </p:nvSpPr>
          <p:spPr bwMode="hidden">
            <a:xfrm>
              <a:off x="4368" y="0"/>
              <a:ext cx="240" cy="4320"/>
            </a:xfrm>
            <a:prstGeom prst="rect">
              <a:avLst/>
            </a:prstGeom>
            <a:gradFill rotWithShape="0">
              <a:gsLst>
                <a:gs pos="0">
                  <a:schemeClr val="bg2"/>
                </a:gs>
                <a:gs pos="50000">
                  <a:schemeClr val="bg2">
                    <a:gamma/>
                    <a:shade val="96863"/>
                    <a:invGamma/>
                  </a:schemeClr>
                </a:gs>
                <a:gs pos="100000">
                  <a:schemeClr val="bg2"/>
                </a:gs>
              </a:gsLst>
              <a:lin ang="0" scaled="1"/>
            </a:gradFill>
            <a:ln w="9525">
              <a:noFill/>
              <a:miter lim="800000"/>
              <a:headEnd/>
              <a:tailEnd/>
            </a:ln>
            <a:effectLst/>
          </p:spPr>
          <p:txBody>
            <a:bodyPr wrap="none" anchor="ctr"/>
            <a:lstStyle/>
            <a:p>
              <a:pPr>
                <a:defRPr/>
              </a:pPr>
              <a:endParaRPr lang="en-US"/>
            </a:p>
          </p:txBody>
        </p:sp>
        <p:sp>
          <p:nvSpPr>
            <p:cNvPr id="22" name="Rectangle 20"/>
            <p:cNvSpPr>
              <a:spLocks noChangeArrowheads="1"/>
            </p:cNvSpPr>
            <p:nvPr userDrawn="1"/>
          </p:nvSpPr>
          <p:spPr bwMode="hidden">
            <a:xfrm>
              <a:off x="2680" y="0"/>
              <a:ext cx="152"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en-US"/>
            </a:p>
          </p:txBody>
        </p:sp>
        <p:sp>
          <p:nvSpPr>
            <p:cNvPr id="23" name="Rectangle 21"/>
            <p:cNvSpPr>
              <a:spLocks noChangeArrowheads="1"/>
            </p:cNvSpPr>
            <p:nvPr userDrawn="1"/>
          </p:nvSpPr>
          <p:spPr bwMode="hidden">
            <a:xfrm>
              <a:off x="2366" y="0"/>
              <a:ext cx="336"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pPr>
                <a:defRPr/>
              </a:pPr>
              <a:endParaRPr lang="en-US"/>
            </a:p>
          </p:txBody>
        </p:sp>
        <p:sp>
          <p:nvSpPr>
            <p:cNvPr id="24" name="Freeform 22"/>
            <p:cNvSpPr>
              <a:spLocks/>
            </p:cNvSpPr>
            <p:nvPr userDrawn="1"/>
          </p:nvSpPr>
          <p:spPr bwMode="hidden">
            <a:xfrm>
              <a:off x="1" y="3875"/>
              <a:ext cx="5760" cy="445"/>
            </a:xfrm>
            <a:custGeom>
              <a:avLst/>
              <a:gdLst/>
              <a:ahLst/>
              <a:cxnLst>
                <a:cxn ang="0">
                  <a:pos x="5700" y="86"/>
                </a:cxn>
                <a:cxn ang="0">
                  <a:pos x="5508" y="86"/>
                </a:cxn>
                <a:cxn ang="0">
                  <a:pos x="5454" y="76"/>
                </a:cxn>
                <a:cxn ang="0">
                  <a:pos x="5448" y="65"/>
                </a:cxn>
                <a:cxn ang="0">
                  <a:pos x="5442" y="44"/>
                </a:cxn>
                <a:cxn ang="0">
                  <a:pos x="5414" y="18"/>
                </a:cxn>
                <a:cxn ang="0">
                  <a:pos x="5332" y="7"/>
                </a:cxn>
                <a:cxn ang="0">
                  <a:pos x="5051" y="22"/>
                </a:cxn>
                <a:cxn ang="0">
                  <a:pos x="4986" y="55"/>
                </a:cxn>
                <a:cxn ang="0">
                  <a:pos x="4854" y="102"/>
                </a:cxn>
                <a:cxn ang="0">
                  <a:pos x="4740" y="112"/>
                </a:cxn>
                <a:cxn ang="0">
                  <a:pos x="4662" y="91"/>
                </a:cxn>
                <a:cxn ang="0">
                  <a:pos x="4598" y="25"/>
                </a:cxn>
                <a:cxn ang="0">
                  <a:pos x="4514" y="9"/>
                </a:cxn>
                <a:cxn ang="0">
                  <a:pos x="4410" y="39"/>
                </a:cxn>
                <a:cxn ang="0">
                  <a:pos x="4236" y="81"/>
                </a:cxn>
                <a:cxn ang="0">
                  <a:pos x="4020" y="102"/>
                </a:cxn>
                <a:cxn ang="0">
                  <a:pos x="3810" y="102"/>
                </a:cxn>
                <a:cxn ang="0">
                  <a:pos x="3654" y="76"/>
                </a:cxn>
                <a:cxn ang="0">
                  <a:pos x="3594" y="50"/>
                </a:cxn>
                <a:cxn ang="0">
                  <a:pos x="3528" y="44"/>
                </a:cxn>
                <a:cxn ang="0">
                  <a:pos x="3480" y="55"/>
                </a:cxn>
                <a:cxn ang="0">
                  <a:pos x="3420" y="76"/>
                </a:cxn>
                <a:cxn ang="0">
                  <a:pos x="3048" y="112"/>
                </a:cxn>
                <a:cxn ang="0">
                  <a:pos x="2844" y="128"/>
                </a:cxn>
                <a:cxn ang="0">
                  <a:pos x="2742" y="117"/>
                </a:cxn>
                <a:cxn ang="0">
                  <a:pos x="2710" y="56"/>
                </a:cxn>
                <a:cxn ang="0">
                  <a:pos x="2658" y="50"/>
                </a:cxn>
                <a:cxn ang="0">
                  <a:pos x="2558" y="95"/>
                </a:cxn>
                <a:cxn ang="0">
                  <a:pos x="2444" y="109"/>
                </a:cxn>
                <a:cxn ang="0">
                  <a:pos x="2322" y="91"/>
                </a:cxn>
                <a:cxn ang="0">
                  <a:pos x="2274" y="70"/>
                </a:cxn>
                <a:cxn ang="0">
                  <a:pos x="2185" y="3"/>
                </a:cxn>
                <a:cxn ang="0">
                  <a:pos x="2048" y="64"/>
                </a:cxn>
                <a:cxn ang="0">
                  <a:pos x="1794" y="102"/>
                </a:cxn>
                <a:cxn ang="0">
                  <a:pos x="1560" y="91"/>
                </a:cxn>
                <a:cxn ang="0">
                  <a:pos x="1482" y="76"/>
                </a:cxn>
                <a:cxn ang="0">
                  <a:pos x="1428" y="50"/>
                </a:cxn>
                <a:cxn ang="0">
                  <a:pos x="1374" y="44"/>
                </a:cxn>
                <a:cxn ang="0">
                  <a:pos x="1308" y="55"/>
                </a:cxn>
                <a:cxn ang="0">
                  <a:pos x="1140" y="107"/>
                </a:cxn>
                <a:cxn ang="0">
                  <a:pos x="948" y="143"/>
                </a:cxn>
                <a:cxn ang="0">
                  <a:pos x="708" y="138"/>
                </a:cxn>
                <a:cxn ang="0">
                  <a:pos x="534" y="96"/>
                </a:cxn>
                <a:cxn ang="0">
                  <a:pos x="444" y="55"/>
                </a:cxn>
                <a:cxn ang="0">
                  <a:pos x="396" y="34"/>
                </a:cxn>
                <a:cxn ang="0">
                  <a:pos x="378" y="39"/>
                </a:cxn>
                <a:cxn ang="0">
                  <a:pos x="342" y="70"/>
                </a:cxn>
                <a:cxn ang="0">
                  <a:pos x="288" y="96"/>
                </a:cxn>
                <a:cxn ang="0">
                  <a:pos x="192" y="112"/>
                </a:cxn>
                <a:cxn ang="0">
                  <a:pos x="90" y="112"/>
                </a:cxn>
                <a:cxn ang="0">
                  <a:pos x="0" y="96"/>
                </a:cxn>
                <a:cxn ang="0">
                  <a:pos x="5760" y="445"/>
                </a:cxn>
              </a:cxnLst>
              <a:rect l="0" t="0" r="r" b="b"/>
              <a:pathLst>
                <a:path w="5760" h="445">
                  <a:moveTo>
                    <a:pt x="5760" y="445"/>
                  </a:moveTo>
                  <a:lnTo>
                    <a:pt x="5760" y="76"/>
                  </a:lnTo>
                  <a:lnTo>
                    <a:pt x="5730" y="81"/>
                  </a:lnTo>
                  <a:lnTo>
                    <a:pt x="5700" y="86"/>
                  </a:lnTo>
                  <a:lnTo>
                    <a:pt x="5646" y="91"/>
                  </a:lnTo>
                  <a:lnTo>
                    <a:pt x="5592" y="91"/>
                  </a:lnTo>
                  <a:lnTo>
                    <a:pt x="5544" y="91"/>
                  </a:lnTo>
                  <a:lnTo>
                    <a:pt x="5508" y="86"/>
                  </a:lnTo>
                  <a:lnTo>
                    <a:pt x="5490" y="86"/>
                  </a:lnTo>
                  <a:lnTo>
                    <a:pt x="5478" y="81"/>
                  </a:lnTo>
                  <a:lnTo>
                    <a:pt x="5466" y="76"/>
                  </a:lnTo>
                  <a:lnTo>
                    <a:pt x="5454" y="76"/>
                  </a:lnTo>
                  <a:lnTo>
                    <a:pt x="5454" y="70"/>
                  </a:lnTo>
                  <a:lnTo>
                    <a:pt x="5454" y="70"/>
                  </a:lnTo>
                  <a:lnTo>
                    <a:pt x="5448" y="70"/>
                  </a:lnTo>
                  <a:lnTo>
                    <a:pt x="5448" y="65"/>
                  </a:lnTo>
                  <a:lnTo>
                    <a:pt x="5448" y="60"/>
                  </a:lnTo>
                  <a:lnTo>
                    <a:pt x="5448" y="55"/>
                  </a:lnTo>
                  <a:lnTo>
                    <a:pt x="5442" y="50"/>
                  </a:lnTo>
                  <a:lnTo>
                    <a:pt x="5442" y="44"/>
                  </a:lnTo>
                  <a:lnTo>
                    <a:pt x="5436" y="39"/>
                  </a:lnTo>
                  <a:lnTo>
                    <a:pt x="5424" y="34"/>
                  </a:lnTo>
                  <a:lnTo>
                    <a:pt x="5418" y="29"/>
                  </a:lnTo>
                  <a:lnTo>
                    <a:pt x="5414" y="18"/>
                  </a:lnTo>
                  <a:lnTo>
                    <a:pt x="5401" y="16"/>
                  </a:lnTo>
                  <a:lnTo>
                    <a:pt x="5386" y="10"/>
                  </a:lnTo>
                  <a:lnTo>
                    <a:pt x="5368" y="7"/>
                  </a:lnTo>
                  <a:lnTo>
                    <a:pt x="5332" y="7"/>
                  </a:lnTo>
                  <a:lnTo>
                    <a:pt x="5246" y="10"/>
                  </a:lnTo>
                  <a:lnTo>
                    <a:pt x="5144" y="7"/>
                  </a:lnTo>
                  <a:lnTo>
                    <a:pt x="5090" y="16"/>
                  </a:lnTo>
                  <a:lnTo>
                    <a:pt x="5051" y="22"/>
                  </a:lnTo>
                  <a:lnTo>
                    <a:pt x="5036" y="30"/>
                  </a:lnTo>
                  <a:lnTo>
                    <a:pt x="5022" y="39"/>
                  </a:lnTo>
                  <a:lnTo>
                    <a:pt x="5010" y="44"/>
                  </a:lnTo>
                  <a:lnTo>
                    <a:pt x="4986" y="55"/>
                  </a:lnTo>
                  <a:lnTo>
                    <a:pt x="4950" y="70"/>
                  </a:lnTo>
                  <a:lnTo>
                    <a:pt x="4920" y="86"/>
                  </a:lnTo>
                  <a:lnTo>
                    <a:pt x="4884" y="96"/>
                  </a:lnTo>
                  <a:lnTo>
                    <a:pt x="4854" y="102"/>
                  </a:lnTo>
                  <a:lnTo>
                    <a:pt x="4824" y="107"/>
                  </a:lnTo>
                  <a:lnTo>
                    <a:pt x="4794" y="112"/>
                  </a:lnTo>
                  <a:lnTo>
                    <a:pt x="4764" y="112"/>
                  </a:lnTo>
                  <a:lnTo>
                    <a:pt x="4740" y="112"/>
                  </a:lnTo>
                  <a:lnTo>
                    <a:pt x="4716" y="107"/>
                  </a:lnTo>
                  <a:lnTo>
                    <a:pt x="4698" y="102"/>
                  </a:lnTo>
                  <a:lnTo>
                    <a:pt x="4674" y="96"/>
                  </a:lnTo>
                  <a:lnTo>
                    <a:pt x="4662" y="91"/>
                  </a:lnTo>
                  <a:lnTo>
                    <a:pt x="4644" y="86"/>
                  </a:lnTo>
                  <a:lnTo>
                    <a:pt x="4631" y="66"/>
                  </a:lnTo>
                  <a:lnTo>
                    <a:pt x="4617" y="42"/>
                  </a:lnTo>
                  <a:lnTo>
                    <a:pt x="4598" y="25"/>
                  </a:lnTo>
                  <a:lnTo>
                    <a:pt x="4584" y="13"/>
                  </a:lnTo>
                  <a:lnTo>
                    <a:pt x="4565" y="4"/>
                  </a:lnTo>
                  <a:lnTo>
                    <a:pt x="4535" y="3"/>
                  </a:lnTo>
                  <a:lnTo>
                    <a:pt x="4514" y="9"/>
                  </a:lnTo>
                  <a:lnTo>
                    <a:pt x="4494" y="18"/>
                  </a:lnTo>
                  <a:lnTo>
                    <a:pt x="4471" y="23"/>
                  </a:lnTo>
                  <a:lnTo>
                    <a:pt x="4440" y="29"/>
                  </a:lnTo>
                  <a:lnTo>
                    <a:pt x="4410" y="39"/>
                  </a:lnTo>
                  <a:lnTo>
                    <a:pt x="4374" y="50"/>
                  </a:lnTo>
                  <a:lnTo>
                    <a:pt x="4332" y="60"/>
                  </a:lnTo>
                  <a:lnTo>
                    <a:pt x="4284" y="76"/>
                  </a:lnTo>
                  <a:lnTo>
                    <a:pt x="4236" y="81"/>
                  </a:lnTo>
                  <a:lnTo>
                    <a:pt x="4183" y="91"/>
                  </a:lnTo>
                  <a:lnTo>
                    <a:pt x="4128" y="96"/>
                  </a:lnTo>
                  <a:lnTo>
                    <a:pt x="4074" y="102"/>
                  </a:lnTo>
                  <a:lnTo>
                    <a:pt x="4020" y="102"/>
                  </a:lnTo>
                  <a:lnTo>
                    <a:pt x="3966" y="102"/>
                  </a:lnTo>
                  <a:lnTo>
                    <a:pt x="3912" y="102"/>
                  </a:lnTo>
                  <a:lnTo>
                    <a:pt x="3858" y="102"/>
                  </a:lnTo>
                  <a:lnTo>
                    <a:pt x="3810" y="102"/>
                  </a:lnTo>
                  <a:lnTo>
                    <a:pt x="3762" y="96"/>
                  </a:lnTo>
                  <a:lnTo>
                    <a:pt x="3726" y="91"/>
                  </a:lnTo>
                  <a:lnTo>
                    <a:pt x="3684" y="81"/>
                  </a:lnTo>
                  <a:lnTo>
                    <a:pt x="3654" y="76"/>
                  </a:lnTo>
                  <a:lnTo>
                    <a:pt x="3642" y="70"/>
                  </a:lnTo>
                  <a:lnTo>
                    <a:pt x="3630" y="65"/>
                  </a:lnTo>
                  <a:lnTo>
                    <a:pt x="3612" y="60"/>
                  </a:lnTo>
                  <a:lnTo>
                    <a:pt x="3594" y="50"/>
                  </a:lnTo>
                  <a:lnTo>
                    <a:pt x="3576" y="50"/>
                  </a:lnTo>
                  <a:lnTo>
                    <a:pt x="3558" y="44"/>
                  </a:lnTo>
                  <a:lnTo>
                    <a:pt x="3540" y="44"/>
                  </a:lnTo>
                  <a:lnTo>
                    <a:pt x="3528" y="44"/>
                  </a:lnTo>
                  <a:lnTo>
                    <a:pt x="3516" y="50"/>
                  </a:lnTo>
                  <a:lnTo>
                    <a:pt x="3504" y="50"/>
                  </a:lnTo>
                  <a:lnTo>
                    <a:pt x="3492" y="55"/>
                  </a:lnTo>
                  <a:lnTo>
                    <a:pt x="3480" y="55"/>
                  </a:lnTo>
                  <a:lnTo>
                    <a:pt x="3468" y="65"/>
                  </a:lnTo>
                  <a:lnTo>
                    <a:pt x="3456" y="70"/>
                  </a:lnTo>
                  <a:lnTo>
                    <a:pt x="3450" y="70"/>
                  </a:lnTo>
                  <a:lnTo>
                    <a:pt x="3420" y="76"/>
                  </a:lnTo>
                  <a:lnTo>
                    <a:pt x="3330" y="81"/>
                  </a:lnTo>
                  <a:lnTo>
                    <a:pt x="3204" y="91"/>
                  </a:lnTo>
                  <a:lnTo>
                    <a:pt x="3126" y="102"/>
                  </a:lnTo>
                  <a:lnTo>
                    <a:pt x="3048" y="112"/>
                  </a:lnTo>
                  <a:lnTo>
                    <a:pt x="2970" y="123"/>
                  </a:lnTo>
                  <a:lnTo>
                    <a:pt x="2904" y="128"/>
                  </a:lnTo>
                  <a:lnTo>
                    <a:pt x="2868" y="128"/>
                  </a:lnTo>
                  <a:lnTo>
                    <a:pt x="2844" y="128"/>
                  </a:lnTo>
                  <a:lnTo>
                    <a:pt x="2814" y="128"/>
                  </a:lnTo>
                  <a:lnTo>
                    <a:pt x="2790" y="128"/>
                  </a:lnTo>
                  <a:lnTo>
                    <a:pt x="2766" y="123"/>
                  </a:lnTo>
                  <a:lnTo>
                    <a:pt x="2742" y="117"/>
                  </a:lnTo>
                  <a:lnTo>
                    <a:pt x="2724" y="112"/>
                  </a:lnTo>
                  <a:lnTo>
                    <a:pt x="2706" y="107"/>
                  </a:lnTo>
                  <a:lnTo>
                    <a:pt x="2704" y="83"/>
                  </a:lnTo>
                  <a:lnTo>
                    <a:pt x="2710" y="56"/>
                  </a:lnTo>
                  <a:lnTo>
                    <a:pt x="2710" y="36"/>
                  </a:lnTo>
                  <a:lnTo>
                    <a:pt x="2696" y="25"/>
                  </a:lnTo>
                  <a:lnTo>
                    <a:pt x="2672" y="36"/>
                  </a:lnTo>
                  <a:lnTo>
                    <a:pt x="2658" y="50"/>
                  </a:lnTo>
                  <a:lnTo>
                    <a:pt x="2638" y="60"/>
                  </a:lnTo>
                  <a:lnTo>
                    <a:pt x="2614" y="76"/>
                  </a:lnTo>
                  <a:lnTo>
                    <a:pt x="2590" y="84"/>
                  </a:lnTo>
                  <a:lnTo>
                    <a:pt x="2558" y="95"/>
                  </a:lnTo>
                  <a:lnTo>
                    <a:pt x="2536" y="98"/>
                  </a:lnTo>
                  <a:lnTo>
                    <a:pt x="2508" y="102"/>
                  </a:lnTo>
                  <a:lnTo>
                    <a:pt x="2478" y="105"/>
                  </a:lnTo>
                  <a:lnTo>
                    <a:pt x="2444" y="109"/>
                  </a:lnTo>
                  <a:lnTo>
                    <a:pt x="2410" y="110"/>
                  </a:lnTo>
                  <a:lnTo>
                    <a:pt x="2374" y="107"/>
                  </a:lnTo>
                  <a:lnTo>
                    <a:pt x="2348" y="103"/>
                  </a:lnTo>
                  <a:lnTo>
                    <a:pt x="2322" y="91"/>
                  </a:lnTo>
                  <a:lnTo>
                    <a:pt x="2304" y="86"/>
                  </a:lnTo>
                  <a:lnTo>
                    <a:pt x="2292" y="81"/>
                  </a:lnTo>
                  <a:lnTo>
                    <a:pt x="2286" y="76"/>
                  </a:lnTo>
                  <a:lnTo>
                    <a:pt x="2274" y="70"/>
                  </a:lnTo>
                  <a:lnTo>
                    <a:pt x="2268" y="65"/>
                  </a:lnTo>
                  <a:lnTo>
                    <a:pt x="2246" y="18"/>
                  </a:lnTo>
                  <a:lnTo>
                    <a:pt x="2224" y="0"/>
                  </a:lnTo>
                  <a:lnTo>
                    <a:pt x="2185" y="3"/>
                  </a:lnTo>
                  <a:lnTo>
                    <a:pt x="2156" y="16"/>
                  </a:lnTo>
                  <a:lnTo>
                    <a:pt x="2126" y="22"/>
                  </a:lnTo>
                  <a:lnTo>
                    <a:pt x="2081" y="49"/>
                  </a:lnTo>
                  <a:lnTo>
                    <a:pt x="2048" y="64"/>
                  </a:lnTo>
                  <a:lnTo>
                    <a:pt x="2018" y="76"/>
                  </a:lnTo>
                  <a:lnTo>
                    <a:pt x="1986" y="96"/>
                  </a:lnTo>
                  <a:lnTo>
                    <a:pt x="1896" y="102"/>
                  </a:lnTo>
                  <a:lnTo>
                    <a:pt x="1794" y="102"/>
                  </a:lnTo>
                  <a:lnTo>
                    <a:pt x="1692" y="102"/>
                  </a:lnTo>
                  <a:lnTo>
                    <a:pt x="1644" y="102"/>
                  </a:lnTo>
                  <a:lnTo>
                    <a:pt x="1602" y="96"/>
                  </a:lnTo>
                  <a:lnTo>
                    <a:pt x="1560" y="91"/>
                  </a:lnTo>
                  <a:lnTo>
                    <a:pt x="1524" y="86"/>
                  </a:lnTo>
                  <a:lnTo>
                    <a:pt x="1506" y="86"/>
                  </a:lnTo>
                  <a:lnTo>
                    <a:pt x="1494" y="81"/>
                  </a:lnTo>
                  <a:lnTo>
                    <a:pt x="1482" y="76"/>
                  </a:lnTo>
                  <a:lnTo>
                    <a:pt x="1476" y="70"/>
                  </a:lnTo>
                  <a:lnTo>
                    <a:pt x="1458" y="65"/>
                  </a:lnTo>
                  <a:lnTo>
                    <a:pt x="1440" y="55"/>
                  </a:lnTo>
                  <a:lnTo>
                    <a:pt x="1428" y="50"/>
                  </a:lnTo>
                  <a:lnTo>
                    <a:pt x="1410" y="50"/>
                  </a:lnTo>
                  <a:lnTo>
                    <a:pt x="1398" y="44"/>
                  </a:lnTo>
                  <a:lnTo>
                    <a:pt x="1386" y="44"/>
                  </a:lnTo>
                  <a:lnTo>
                    <a:pt x="1374" y="44"/>
                  </a:lnTo>
                  <a:lnTo>
                    <a:pt x="1356" y="44"/>
                  </a:lnTo>
                  <a:lnTo>
                    <a:pt x="1344" y="44"/>
                  </a:lnTo>
                  <a:lnTo>
                    <a:pt x="1332" y="50"/>
                  </a:lnTo>
                  <a:lnTo>
                    <a:pt x="1308" y="55"/>
                  </a:lnTo>
                  <a:lnTo>
                    <a:pt x="1260" y="70"/>
                  </a:lnTo>
                  <a:lnTo>
                    <a:pt x="1218" y="86"/>
                  </a:lnTo>
                  <a:lnTo>
                    <a:pt x="1176" y="96"/>
                  </a:lnTo>
                  <a:lnTo>
                    <a:pt x="1140" y="107"/>
                  </a:lnTo>
                  <a:lnTo>
                    <a:pt x="1098" y="117"/>
                  </a:lnTo>
                  <a:lnTo>
                    <a:pt x="1062" y="128"/>
                  </a:lnTo>
                  <a:lnTo>
                    <a:pt x="1020" y="133"/>
                  </a:lnTo>
                  <a:lnTo>
                    <a:pt x="948" y="143"/>
                  </a:lnTo>
                  <a:lnTo>
                    <a:pt x="882" y="149"/>
                  </a:lnTo>
                  <a:lnTo>
                    <a:pt x="822" y="149"/>
                  </a:lnTo>
                  <a:lnTo>
                    <a:pt x="762" y="143"/>
                  </a:lnTo>
                  <a:lnTo>
                    <a:pt x="708" y="138"/>
                  </a:lnTo>
                  <a:lnTo>
                    <a:pt x="654" y="128"/>
                  </a:lnTo>
                  <a:lnTo>
                    <a:pt x="612" y="117"/>
                  </a:lnTo>
                  <a:lnTo>
                    <a:pt x="570" y="107"/>
                  </a:lnTo>
                  <a:lnTo>
                    <a:pt x="534" y="96"/>
                  </a:lnTo>
                  <a:lnTo>
                    <a:pt x="504" y="86"/>
                  </a:lnTo>
                  <a:lnTo>
                    <a:pt x="480" y="76"/>
                  </a:lnTo>
                  <a:lnTo>
                    <a:pt x="462" y="65"/>
                  </a:lnTo>
                  <a:lnTo>
                    <a:pt x="444" y="55"/>
                  </a:lnTo>
                  <a:lnTo>
                    <a:pt x="426" y="44"/>
                  </a:lnTo>
                  <a:lnTo>
                    <a:pt x="408" y="34"/>
                  </a:lnTo>
                  <a:lnTo>
                    <a:pt x="402" y="34"/>
                  </a:lnTo>
                  <a:lnTo>
                    <a:pt x="396" y="34"/>
                  </a:lnTo>
                  <a:lnTo>
                    <a:pt x="390" y="34"/>
                  </a:lnTo>
                  <a:lnTo>
                    <a:pt x="390" y="34"/>
                  </a:lnTo>
                  <a:lnTo>
                    <a:pt x="384" y="34"/>
                  </a:lnTo>
                  <a:lnTo>
                    <a:pt x="378" y="39"/>
                  </a:lnTo>
                  <a:lnTo>
                    <a:pt x="372" y="44"/>
                  </a:lnTo>
                  <a:lnTo>
                    <a:pt x="360" y="55"/>
                  </a:lnTo>
                  <a:lnTo>
                    <a:pt x="348" y="65"/>
                  </a:lnTo>
                  <a:lnTo>
                    <a:pt x="342" y="70"/>
                  </a:lnTo>
                  <a:lnTo>
                    <a:pt x="336" y="76"/>
                  </a:lnTo>
                  <a:lnTo>
                    <a:pt x="324" y="86"/>
                  </a:lnTo>
                  <a:lnTo>
                    <a:pt x="306" y="91"/>
                  </a:lnTo>
                  <a:lnTo>
                    <a:pt x="288" y="96"/>
                  </a:lnTo>
                  <a:lnTo>
                    <a:pt x="264" y="102"/>
                  </a:lnTo>
                  <a:lnTo>
                    <a:pt x="240" y="107"/>
                  </a:lnTo>
                  <a:lnTo>
                    <a:pt x="216" y="112"/>
                  </a:lnTo>
                  <a:lnTo>
                    <a:pt x="192" y="112"/>
                  </a:lnTo>
                  <a:lnTo>
                    <a:pt x="168" y="117"/>
                  </a:lnTo>
                  <a:lnTo>
                    <a:pt x="145" y="117"/>
                  </a:lnTo>
                  <a:lnTo>
                    <a:pt x="120" y="117"/>
                  </a:lnTo>
                  <a:lnTo>
                    <a:pt x="90" y="112"/>
                  </a:lnTo>
                  <a:lnTo>
                    <a:pt x="66" y="112"/>
                  </a:lnTo>
                  <a:lnTo>
                    <a:pt x="42" y="107"/>
                  </a:lnTo>
                  <a:lnTo>
                    <a:pt x="24" y="102"/>
                  </a:lnTo>
                  <a:lnTo>
                    <a:pt x="0" y="96"/>
                  </a:lnTo>
                  <a:lnTo>
                    <a:pt x="0" y="445"/>
                  </a:lnTo>
                  <a:lnTo>
                    <a:pt x="5760" y="445"/>
                  </a:lnTo>
                  <a:lnTo>
                    <a:pt x="5760" y="445"/>
                  </a:lnTo>
                  <a:lnTo>
                    <a:pt x="5760" y="445"/>
                  </a:lnTo>
                </a:path>
              </a:pathLst>
            </a:custGeom>
            <a:solidFill>
              <a:schemeClr val="accent2">
                <a:alpha val="50000"/>
              </a:schemeClr>
            </a:solidFill>
            <a:ln w="9525">
              <a:noFill/>
              <a:prstDash val="solid"/>
              <a:round/>
              <a:headEnd/>
              <a:tailEnd/>
            </a:ln>
          </p:spPr>
          <p:txBody>
            <a:bodyPr/>
            <a:lstStyle/>
            <a:p>
              <a:pPr>
                <a:defRPr/>
              </a:pPr>
              <a:endParaRPr lang="en-US"/>
            </a:p>
          </p:txBody>
        </p:sp>
        <p:sp>
          <p:nvSpPr>
            <p:cNvPr id="25" name="Freeform 23"/>
            <p:cNvSpPr>
              <a:spLocks/>
            </p:cNvSpPr>
            <p:nvPr userDrawn="1"/>
          </p:nvSpPr>
          <p:spPr bwMode="hidden">
            <a:xfrm>
              <a:off x="0" y="3867"/>
              <a:ext cx="5770" cy="174"/>
            </a:xfrm>
            <a:custGeom>
              <a:avLst/>
              <a:gdLst/>
              <a:ahLst/>
              <a:cxnLst>
                <a:cxn ang="0">
                  <a:pos x="4993" y="66"/>
                </a:cxn>
                <a:cxn ang="0">
                  <a:pos x="4771" y="132"/>
                </a:cxn>
                <a:cxn ang="0">
                  <a:pos x="4640" y="96"/>
                </a:cxn>
                <a:cxn ang="0">
                  <a:pos x="4598" y="36"/>
                </a:cxn>
                <a:cxn ang="0">
                  <a:pos x="4478" y="30"/>
                </a:cxn>
                <a:cxn ang="0">
                  <a:pos x="4186" y="108"/>
                </a:cxn>
                <a:cxn ang="0">
                  <a:pos x="3815" y="120"/>
                </a:cxn>
                <a:cxn ang="0">
                  <a:pos x="3617" y="72"/>
                </a:cxn>
                <a:cxn ang="0">
                  <a:pos x="3510" y="60"/>
                </a:cxn>
                <a:cxn ang="0">
                  <a:pos x="3336" y="96"/>
                </a:cxn>
                <a:cxn ang="0">
                  <a:pos x="2846" y="150"/>
                </a:cxn>
                <a:cxn ang="0">
                  <a:pos x="2703" y="96"/>
                </a:cxn>
                <a:cxn ang="0">
                  <a:pos x="2619" y="90"/>
                </a:cxn>
                <a:cxn ang="0">
                  <a:pos x="2416" y="132"/>
                </a:cxn>
                <a:cxn ang="0">
                  <a:pos x="2278" y="84"/>
                </a:cxn>
                <a:cxn ang="0">
                  <a:pos x="2151" y="36"/>
                </a:cxn>
                <a:cxn ang="0">
                  <a:pos x="1947" y="120"/>
                </a:cxn>
                <a:cxn ang="0">
                  <a:pos x="1525" y="102"/>
                </a:cxn>
                <a:cxn ang="0">
                  <a:pos x="1429" y="60"/>
                </a:cxn>
                <a:cxn ang="0">
                  <a:pos x="1333" y="60"/>
                </a:cxn>
                <a:cxn ang="0">
                  <a:pos x="1058" y="150"/>
                </a:cxn>
                <a:cxn ang="0">
                  <a:pos x="652" y="150"/>
                </a:cxn>
                <a:cxn ang="0">
                  <a:pos x="442" y="66"/>
                </a:cxn>
                <a:cxn ang="0">
                  <a:pos x="377" y="48"/>
                </a:cxn>
                <a:cxn ang="0">
                  <a:pos x="305" y="108"/>
                </a:cxn>
                <a:cxn ang="0">
                  <a:pos x="144" y="138"/>
                </a:cxn>
                <a:cxn ang="0">
                  <a:pos x="0" y="96"/>
                </a:cxn>
                <a:cxn ang="0">
                  <a:pos x="167" y="120"/>
                </a:cxn>
                <a:cxn ang="0">
                  <a:pos x="323" y="84"/>
                </a:cxn>
                <a:cxn ang="0">
                  <a:pos x="383" y="24"/>
                </a:cxn>
                <a:cxn ang="0">
                  <a:pos x="460" y="60"/>
                </a:cxn>
                <a:cxn ang="0">
                  <a:pos x="706" y="144"/>
                </a:cxn>
                <a:cxn ang="0">
                  <a:pos x="1100" y="120"/>
                </a:cxn>
                <a:cxn ang="0">
                  <a:pos x="1345" y="36"/>
                </a:cxn>
                <a:cxn ang="0">
                  <a:pos x="1441" y="48"/>
                </a:cxn>
                <a:cxn ang="0">
                  <a:pos x="1561" y="90"/>
                </a:cxn>
                <a:cxn ang="0">
                  <a:pos x="1971" y="96"/>
                </a:cxn>
                <a:cxn ang="0">
                  <a:pos x="2235" y="3"/>
                </a:cxn>
                <a:cxn ang="0">
                  <a:pos x="2350" y="102"/>
                </a:cxn>
                <a:cxn ang="0">
                  <a:pos x="2559" y="96"/>
                </a:cxn>
                <a:cxn ang="0">
                  <a:pos x="2715" y="24"/>
                </a:cxn>
                <a:cxn ang="0">
                  <a:pos x="2792" y="132"/>
                </a:cxn>
                <a:cxn ang="0">
                  <a:pos x="3127" y="102"/>
                </a:cxn>
                <a:cxn ang="0">
                  <a:pos x="3486" y="48"/>
                </a:cxn>
                <a:cxn ang="0">
                  <a:pos x="3582" y="42"/>
                </a:cxn>
                <a:cxn ang="0">
                  <a:pos x="3731" y="90"/>
                </a:cxn>
                <a:cxn ang="0">
                  <a:pos x="4078" y="102"/>
                </a:cxn>
                <a:cxn ang="0">
                  <a:pos x="4419" y="30"/>
                </a:cxn>
                <a:cxn ang="0">
                  <a:pos x="4574" y="6"/>
                </a:cxn>
                <a:cxn ang="0">
                  <a:pos x="4628" y="60"/>
                </a:cxn>
                <a:cxn ang="0">
                  <a:pos x="4724" y="108"/>
                </a:cxn>
                <a:cxn ang="0">
                  <a:pos x="4927" y="84"/>
                </a:cxn>
                <a:cxn ang="0">
                  <a:pos x="5118" y="14"/>
                </a:cxn>
                <a:cxn ang="0">
                  <a:pos x="5280" y="9"/>
                </a:cxn>
                <a:cxn ang="0">
                  <a:pos x="5453" y="36"/>
                </a:cxn>
                <a:cxn ang="0">
                  <a:pos x="5465" y="72"/>
                </a:cxn>
                <a:cxn ang="0">
                  <a:pos x="5656" y="90"/>
                </a:cxn>
                <a:cxn ang="0">
                  <a:pos x="5710" y="102"/>
                </a:cxn>
                <a:cxn ang="0">
                  <a:pos x="5477" y="90"/>
                </a:cxn>
                <a:cxn ang="0">
                  <a:pos x="5453" y="60"/>
                </a:cxn>
                <a:cxn ang="0">
                  <a:pos x="5393" y="30"/>
                </a:cxn>
                <a:cxn ang="0">
                  <a:pos x="5219" y="24"/>
                </a:cxn>
              </a:cxnLst>
              <a:rect l="0" t="0" r="r" b="b"/>
              <a:pathLst>
                <a:path w="5770" h="174">
                  <a:moveTo>
                    <a:pt x="5151" y="24"/>
                  </a:moveTo>
                  <a:lnTo>
                    <a:pt x="5127" y="26"/>
                  </a:lnTo>
                  <a:lnTo>
                    <a:pt x="5082" y="30"/>
                  </a:lnTo>
                  <a:lnTo>
                    <a:pt x="5049" y="38"/>
                  </a:lnTo>
                  <a:lnTo>
                    <a:pt x="5029" y="48"/>
                  </a:lnTo>
                  <a:lnTo>
                    <a:pt x="5017" y="54"/>
                  </a:lnTo>
                  <a:lnTo>
                    <a:pt x="4993" y="66"/>
                  </a:lnTo>
                  <a:lnTo>
                    <a:pt x="4957" y="84"/>
                  </a:lnTo>
                  <a:lnTo>
                    <a:pt x="4927" y="102"/>
                  </a:lnTo>
                  <a:lnTo>
                    <a:pt x="4891" y="114"/>
                  </a:lnTo>
                  <a:lnTo>
                    <a:pt x="4861" y="120"/>
                  </a:lnTo>
                  <a:lnTo>
                    <a:pt x="4831" y="126"/>
                  </a:lnTo>
                  <a:lnTo>
                    <a:pt x="4801" y="132"/>
                  </a:lnTo>
                  <a:lnTo>
                    <a:pt x="4771" y="132"/>
                  </a:lnTo>
                  <a:lnTo>
                    <a:pt x="4748" y="132"/>
                  </a:lnTo>
                  <a:lnTo>
                    <a:pt x="4724" y="126"/>
                  </a:lnTo>
                  <a:lnTo>
                    <a:pt x="4706" y="120"/>
                  </a:lnTo>
                  <a:lnTo>
                    <a:pt x="4682" y="114"/>
                  </a:lnTo>
                  <a:lnTo>
                    <a:pt x="4670" y="108"/>
                  </a:lnTo>
                  <a:lnTo>
                    <a:pt x="4652" y="102"/>
                  </a:lnTo>
                  <a:lnTo>
                    <a:pt x="4640" y="96"/>
                  </a:lnTo>
                  <a:lnTo>
                    <a:pt x="4634" y="84"/>
                  </a:lnTo>
                  <a:lnTo>
                    <a:pt x="4628" y="78"/>
                  </a:lnTo>
                  <a:lnTo>
                    <a:pt x="4622" y="66"/>
                  </a:lnTo>
                  <a:lnTo>
                    <a:pt x="4616" y="54"/>
                  </a:lnTo>
                  <a:lnTo>
                    <a:pt x="4610" y="48"/>
                  </a:lnTo>
                  <a:lnTo>
                    <a:pt x="4604" y="42"/>
                  </a:lnTo>
                  <a:lnTo>
                    <a:pt x="4598" y="36"/>
                  </a:lnTo>
                  <a:lnTo>
                    <a:pt x="4586" y="30"/>
                  </a:lnTo>
                  <a:lnTo>
                    <a:pt x="4574" y="24"/>
                  </a:lnTo>
                  <a:lnTo>
                    <a:pt x="4562" y="18"/>
                  </a:lnTo>
                  <a:lnTo>
                    <a:pt x="4544" y="18"/>
                  </a:lnTo>
                  <a:lnTo>
                    <a:pt x="4526" y="18"/>
                  </a:lnTo>
                  <a:lnTo>
                    <a:pt x="4502" y="24"/>
                  </a:lnTo>
                  <a:lnTo>
                    <a:pt x="4478" y="30"/>
                  </a:lnTo>
                  <a:lnTo>
                    <a:pt x="4449" y="36"/>
                  </a:lnTo>
                  <a:lnTo>
                    <a:pt x="4419" y="48"/>
                  </a:lnTo>
                  <a:lnTo>
                    <a:pt x="4383" y="60"/>
                  </a:lnTo>
                  <a:lnTo>
                    <a:pt x="4341" y="72"/>
                  </a:lnTo>
                  <a:lnTo>
                    <a:pt x="4287" y="90"/>
                  </a:lnTo>
                  <a:lnTo>
                    <a:pt x="4239" y="96"/>
                  </a:lnTo>
                  <a:lnTo>
                    <a:pt x="4186" y="108"/>
                  </a:lnTo>
                  <a:lnTo>
                    <a:pt x="4132" y="114"/>
                  </a:lnTo>
                  <a:lnTo>
                    <a:pt x="4078" y="120"/>
                  </a:lnTo>
                  <a:lnTo>
                    <a:pt x="4024" y="120"/>
                  </a:lnTo>
                  <a:lnTo>
                    <a:pt x="3970" y="120"/>
                  </a:lnTo>
                  <a:lnTo>
                    <a:pt x="3916" y="120"/>
                  </a:lnTo>
                  <a:lnTo>
                    <a:pt x="3863" y="120"/>
                  </a:lnTo>
                  <a:lnTo>
                    <a:pt x="3815" y="120"/>
                  </a:lnTo>
                  <a:lnTo>
                    <a:pt x="3767" y="114"/>
                  </a:lnTo>
                  <a:lnTo>
                    <a:pt x="3731" y="108"/>
                  </a:lnTo>
                  <a:lnTo>
                    <a:pt x="3689" y="96"/>
                  </a:lnTo>
                  <a:lnTo>
                    <a:pt x="3659" y="90"/>
                  </a:lnTo>
                  <a:lnTo>
                    <a:pt x="3647" y="84"/>
                  </a:lnTo>
                  <a:lnTo>
                    <a:pt x="3635" y="78"/>
                  </a:lnTo>
                  <a:lnTo>
                    <a:pt x="3617" y="72"/>
                  </a:lnTo>
                  <a:lnTo>
                    <a:pt x="3600" y="60"/>
                  </a:lnTo>
                  <a:lnTo>
                    <a:pt x="3582" y="60"/>
                  </a:lnTo>
                  <a:lnTo>
                    <a:pt x="3564" y="54"/>
                  </a:lnTo>
                  <a:lnTo>
                    <a:pt x="3546" y="54"/>
                  </a:lnTo>
                  <a:lnTo>
                    <a:pt x="3534" y="54"/>
                  </a:lnTo>
                  <a:lnTo>
                    <a:pt x="3522" y="60"/>
                  </a:lnTo>
                  <a:lnTo>
                    <a:pt x="3510" y="60"/>
                  </a:lnTo>
                  <a:lnTo>
                    <a:pt x="3498" y="66"/>
                  </a:lnTo>
                  <a:lnTo>
                    <a:pt x="3486" y="66"/>
                  </a:lnTo>
                  <a:lnTo>
                    <a:pt x="3474" y="78"/>
                  </a:lnTo>
                  <a:lnTo>
                    <a:pt x="3462" y="84"/>
                  </a:lnTo>
                  <a:lnTo>
                    <a:pt x="3456" y="84"/>
                  </a:lnTo>
                  <a:lnTo>
                    <a:pt x="3426" y="90"/>
                  </a:lnTo>
                  <a:lnTo>
                    <a:pt x="3336" y="96"/>
                  </a:lnTo>
                  <a:lnTo>
                    <a:pt x="3205" y="108"/>
                  </a:lnTo>
                  <a:lnTo>
                    <a:pt x="3127" y="120"/>
                  </a:lnTo>
                  <a:lnTo>
                    <a:pt x="3049" y="132"/>
                  </a:lnTo>
                  <a:lnTo>
                    <a:pt x="2972" y="144"/>
                  </a:lnTo>
                  <a:lnTo>
                    <a:pt x="2906" y="150"/>
                  </a:lnTo>
                  <a:lnTo>
                    <a:pt x="2870" y="150"/>
                  </a:lnTo>
                  <a:lnTo>
                    <a:pt x="2846" y="150"/>
                  </a:lnTo>
                  <a:lnTo>
                    <a:pt x="2816" y="150"/>
                  </a:lnTo>
                  <a:lnTo>
                    <a:pt x="2792" y="150"/>
                  </a:lnTo>
                  <a:lnTo>
                    <a:pt x="2768" y="144"/>
                  </a:lnTo>
                  <a:lnTo>
                    <a:pt x="2744" y="138"/>
                  </a:lnTo>
                  <a:lnTo>
                    <a:pt x="2727" y="132"/>
                  </a:lnTo>
                  <a:lnTo>
                    <a:pt x="2709" y="126"/>
                  </a:lnTo>
                  <a:lnTo>
                    <a:pt x="2703" y="96"/>
                  </a:lnTo>
                  <a:lnTo>
                    <a:pt x="2703" y="78"/>
                  </a:lnTo>
                  <a:lnTo>
                    <a:pt x="2709" y="42"/>
                  </a:lnTo>
                  <a:lnTo>
                    <a:pt x="2697" y="36"/>
                  </a:lnTo>
                  <a:lnTo>
                    <a:pt x="2673" y="42"/>
                  </a:lnTo>
                  <a:lnTo>
                    <a:pt x="2661" y="60"/>
                  </a:lnTo>
                  <a:lnTo>
                    <a:pt x="2643" y="72"/>
                  </a:lnTo>
                  <a:lnTo>
                    <a:pt x="2619" y="90"/>
                  </a:lnTo>
                  <a:lnTo>
                    <a:pt x="2595" y="102"/>
                  </a:lnTo>
                  <a:lnTo>
                    <a:pt x="2559" y="114"/>
                  </a:lnTo>
                  <a:lnTo>
                    <a:pt x="2541" y="114"/>
                  </a:lnTo>
                  <a:lnTo>
                    <a:pt x="2511" y="120"/>
                  </a:lnTo>
                  <a:lnTo>
                    <a:pt x="2481" y="126"/>
                  </a:lnTo>
                  <a:lnTo>
                    <a:pt x="2446" y="126"/>
                  </a:lnTo>
                  <a:lnTo>
                    <a:pt x="2416" y="132"/>
                  </a:lnTo>
                  <a:lnTo>
                    <a:pt x="2380" y="126"/>
                  </a:lnTo>
                  <a:lnTo>
                    <a:pt x="2350" y="120"/>
                  </a:lnTo>
                  <a:lnTo>
                    <a:pt x="2326" y="108"/>
                  </a:lnTo>
                  <a:lnTo>
                    <a:pt x="2308" y="102"/>
                  </a:lnTo>
                  <a:lnTo>
                    <a:pt x="2296" y="96"/>
                  </a:lnTo>
                  <a:lnTo>
                    <a:pt x="2290" y="90"/>
                  </a:lnTo>
                  <a:lnTo>
                    <a:pt x="2278" y="84"/>
                  </a:lnTo>
                  <a:lnTo>
                    <a:pt x="2272" y="78"/>
                  </a:lnTo>
                  <a:lnTo>
                    <a:pt x="2250" y="57"/>
                  </a:lnTo>
                  <a:lnTo>
                    <a:pt x="2243" y="35"/>
                  </a:lnTo>
                  <a:lnTo>
                    <a:pt x="2228" y="18"/>
                  </a:lnTo>
                  <a:lnTo>
                    <a:pt x="2208" y="18"/>
                  </a:lnTo>
                  <a:lnTo>
                    <a:pt x="2172" y="24"/>
                  </a:lnTo>
                  <a:lnTo>
                    <a:pt x="2151" y="36"/>
                  </a:lnTo>
                  <a:lnTo>
                    <a:pt x="2127" y="51"/>
                  </a:lnTo>
                  <a:lnTo>
                    <a:pt x="2097" y="60"/>
                  </a:lnTo>
                  <a:lnTo>
                    <a:pt x="2073" y="72"/>
                  </a:lnTo>
                  <a:lnTo>
                    <a:pt x="2046" y="87"/>
                  </a:lnTo>
                  <a:lnTo>
                    <a:pt x="2007" y="102"/>
                  </a:lnTo>
                  <a:lnTo>
                    <a:pt x="1977" y="114"/>
                  </a:lnTo>
                  <a:lnTo>
                    <a:pt x="1947" y="120"/>
                  </a:lnTo>
                  <a:lnTo>
                    <a:pt x="1895" y="120"/>
                  </a:lnTo>
                  <a:lnTo>
                    <a:pt x="1794" y="120"/>
                  </a:lnTo>
                  <a:lnTo>
                    <a:pt x="1692" y="120"/>
                  </a:lnTo>
                  <a:lnTo>
                    <a:pt x="1644" y="120"/>
                  </a:lnTo>
                  <a:lnTo>
                    <a:pt x="1602" y="114"/>
                  </a:lnTo>
                  <a:lnTo>
                    <a:pt x="1561" y="108"/>
                  </a:lnTo>
                  <a:lnTo>
                    <a:pt x="1525" y="102"/>
                  </a:lnTo>
                  <a:lnTo>
                    <a:pt x="1507" y="102"/>
                  </a:lnTo>
                  <a:lnTo>
                    <a:pt x="1495" y="96"/>
                  </a:lnTo>
                  <a:lnTo>
                    <a:pt x="1483" y="90"/>
                  </a:lnTo>
                  <a:lnTo>
                    <a:pt x="1477" y="84"/>
                  </a:lnTo>
                  <a:lnTo>
                    <a:pt x="1459" y="78"/>
                  </a:lnTo>
                  <a:lnTo>
                    <a:pt x="1441" y="66"/>
                  </a:lnTo>
                  <a:lnTo>
                    <a:pt x="1429" y="60"/>
                  </a:lnTo>
                  <a:lnTo>
                    <a:pt x="1411" y="60"/>
                  </a:lnTo>
                  <a:lnTo>
                    <a:pt x="1399" y="54"/>
                  </a:lnTo>
                  <a:lnTo>
                    <a:pt x="1387" y="54"/>
                  </a:lnTo>
                  <a:lnTo>
                    <a:pt x="1375" y="54"/>
                  </a:lnTo>
                  <a:lnTo>
                    <a:pt x="1357" y="54"/>
                  </a:lnTo>
                  <a:lnTo>
                    <a:pt x="1345" y="54"/>
                  </a:lnTo>
                  <a:lnTo>
                    <a:pt x="1333" y="60"/>
                  </a:lnTo>
                  <a:lnTo>
                    <a:pt x="1309" y="66"/>
                  </a:lnTo>
                  <a:lnTo>
                    <a:pt x="1262" y="84"/>
                  </a:lnTo>
                  <a:lnTo>
                    <a:pt x="1220" y="102"/>
                  </a:lnTo>
                  <a:lnTo>
                    <a:pt x="1178" y="114"/>
                  </a:lnTo>
                  <a:lnTo>
                    <a:pt x="1142" y="126"/>
                  </a:lnTo>
                  <a:lnTo>
                    <a:pt x="1100" y="138"/>
                  </a:lnTo>
                  <a:lnTo>
                    <a:pt x="1058" y="150"/>
                  </a:lnTo>
                  <a:lnTo>
                    <a:pt x="1016" y="156"/>
                  </a:lnTo>
                  <a:lnTo>
                    <a:pt x="945" y="168"/>
                  </a:lnTo>
                  <a:lnTo>
                    <a:pt x="879" y="174"/>
                  </a:lnTo>
                  <a:lnTo>
                    <a:pt x="819" y="174"/>
                  </a:lnTo>
                  <a:lnTo>
                    <a:pt x="759" y="168"/>
                  </a:lnTo>
                  <a:lnTo>
                    <a:pt x="706" y="162"/>
                  </a:lnTo>
                  <a:lnTo>
                    <a:pt x="652" y="150"/>
                  </a:lnTo>
                  <a:lnTo>
                    <a:pt x="610" y="138"/>
                  </a:lnTo>
                  <a:lnTo>
                    <a:pt x="568" y="126"/>
                  </a:lnTo>
                  <a:lnTo>
                    <a:pt x="532" y="114"/>
                  </a:lnTo>
                  <a:lnTo>
                    <a:pt x="502" y="102"/>
                  </a:lnTo>
                  <a:lnTo>
                    <a:pt x="478" y="90"/>
                  </a:lnTo>
                  <a:lnTo>
                    <a:pt x="460" y="78"/>
                  </a:lnTo>
                  <a:lnTo>
                    <a:pt x="442" y="66"/>
                  </a:lnTo>
                  <a:lnTo>
                    <a:pt x="425" y="54"/>
                  </a:lnTo>
                  <a:lnTo>
                    <a:pt x="407" y="42"/>
                  </a:lnTo>
                  <a:lnTo>
                    <a:pt x="401" y="42"/>
                  </a:lnTo>
                  <a:lnTo>
                    <a:pt x="395" y="42"/>
                  </a:lnTo>
                  <a:lnTo>
                    <a:pt x="389" y="42"/>
                  </a:lnTo>
                  <a:lnTo>
                    <a:pt x="383" y="42"/>
                  </a:lnTo>
                  <a:lnTo>
                    <a:pt x="377" y="48"/>
                  </a:lnTo>
                  <a:lnTo>
                    <a:pt x="371" y="54"/>
                  </a:lnTo>
                  <a:lnTo>
                    <a:pt x="359" y="66"/>
                  </a:lnTo>
                  <a:lnTo>
                    <a:pt x="347" y="78"/>
                  </a:lnTo>
                  <a:lnTo>
                    <a:pt x="341" y="84"/>
                  </a:lnTo>
                  <a:lnTo>
                    <a:pt x="335" y="90"/>
                  </a:lnTo>
                  <a:lnTo>
                    <a:pt x="323" y="102"/>
                  </a:lnTo>
                  <a:lnTo>
                    <a:pt x="305" y="108"/>
                  </a:lnTo>
                  <a:lnTo>
                    <a:pt x="287" y="114"/>
                  </a:lnTo>
                  <a:lnTo>
                    <a:pt x="263" y="120"/>
                  </a:lnTo>
                  <a:lnTo>
                    <a:pt x="239" y="126"/>
                  </a:lnTo>
                  <a:lnTo>
                    <a:pt x="215" y="132"/>
                  </a:lnTo>
                  <a:lnTo>
                    <a:pt x="191" y="132"/>
                  </a:lnTo>
                  <a:lnTo>
                    <a:pt x="167" y="138"/>
                  </a:lnTo>
                  <a:lnTo>
                    <a:pt x="144" y="138"/>
                  </a:lnTo>
                  <a:lnTo>
                    <a:pt x="120" y="138"/>
                  </a:lnTo>
                  <a:lnTo>
                    <a:pt x="90" y="132"/>
                  </a:lnTo>
                  <a:lnTo>
                    <a:pt x="66" y="132"/>
                  </a:lnTo>
                  <a:lnTo>
                    <a:pt x="42" y="126"/>
                  </a:lnTo>
                  <a:lnTo>
                    <a:pt x="24" y="120"/>
                  </a:lnTo>
                  <a:lnTo>
                    <a:pt x="0" y="114"/>
                  </a:lnTo>
                  <a:lnTo>
                    <a:pt x="0" y="96"/>
                  </a:lnTo>
                  <a:lnTo>
                    <a:pt x="24" y="102"/>
                  </a:lnTo>
                  <a:lnTo>
                    <a:pt x="42" y="108"/>
                  </a:lnTo>
                  <a:lnTo>
                    <a:pt x="66" y="114"/>
                  </a:lnTo>
                  <a:lnTo>
                    <a:pt x="90" y="114"/>
                  </a:lnTo>
                  <a:lnTo>
                    <a:pt x="120" y="120"/>
                  </a:lnTo>
                  <a:lnTo>
                    <a:pt x="144" y="120"/>
                  </a:lnTo>
                  <a:lnTo>
                    <a:pt x="167" y="120"/>
                  </a:lnTo>
                  <a:lnTo>
                    <a:pt x="191" y="114"/>
                  </a:lnTo>
                  <a:lnTo>
                    <a:pt x="215" y="114"/>
                  </a:lnTo>
                  <a:lnTo>
                    <a:pt x="239" y="108"/>
                  </a:lnTo>
                  <a:lnTo>
                    <a:pt x="263" y="102"/>
                  </a:lnTo>
                  <a:lnTo>
                    <a:pt x="287" y="96"/>
                  </a:lnTo>
                  <a:lnTo>
                    <a:pt x="305" y="90"/>
                  </a:lnTo>
                  <a:lnTo>
                    <a:pt x="323" y="84"/>
                  </a:lnTo>
                  <a:lnTo>
                    <a:pt x="335" y="72"/>
                  </a:lnTo>
                  <a:lnTo>
                    <a:pt x="341" y="66"/>
                  </a:lnTo>
                  <a:lnTo>
                    <a:pt x="347" y="60"/>
                  </a:lnTo>
                  <a:lnTo>
                    <a:pt x="359" y="48"/>
                  </a:lnTo>
                  <a:lnTo>
                    <a:pt x="371" y="36"/>
                  </a:lnTo>
                  <a:lnTo>
                    <a:pt x="377" y="30"/>
                  </a:lnTo>
                  <a:lnTo>
                    <a:pt x="383" y="24"/>
                  </a:lnTo>
                  <a:lnTo>
                    <a:pt x="389" y="24"/>
                  </a:lnTo>
                  <a:lnTo>
                    <a:pt x="395" y="24"/>
                  </a:lnTo>
                  <a:lnTo>
                    <a:pt x="401" y="24"/>
                  </a:lnTo>
                  <a:lnTo>
                    <a:pt x="407" y="24"/>
                  </a:lnTo>
                  <a:lnTo>
                    <a:pt x="425" y="36"/>
                  </a:lnTo>
                  <a:lnTo>
                    <a:pt x="442" y="48"/>
                  </a:lnTo>
                  <a:lnTo>
                    <a:pt x="460" y="60"/>
                  </a:lnTo>
                  <a:lnTo>
                    <a:pt x="478" y="72"/>
                  </a:lnTo>
                  <a:lnTo>
                    <a:pt x="502" y="84"/>
                  </a:lnTo>
                  <a:lnTo>
                    <a:pt x="532" y="96"/>
                  </a:lnTo>
                  <a:lnTo>
                    <a:pt x="568" y="108"/>
                  </a:lnTo>
                  <a:lnTo>
                    <a:pt x="610" y="120"/>
                  </a:lnTo>
                  <a:lnTo>
                    <a:pt x="652" y="132"/>
                  </a:lnTo>
                  <a:lnTo>
                    <a:pt x="706" y="144"/>
                  </a:lnTo>
                  <a:lnTo>
                    <a:pt x="759" y="150"/>
                  </a:lnTo>
                  <a:lnTo>
                    <a:pt x="819" y="156"/>
                  </a:lnTo>
                  <a:lnTo>
                    <a:pt x="879" y="156"/>
                  </a:lnTo>
                  <a:lnTo>
                    <a:pt x="945" y="150"/>
                  </a:lnTo>
                  <a:lnTo>
                    <a:pt x="1016" y="138"/>
                  </a:lnTo>
                  <a:lnTo>
                    <a:pt x="1058" y="132"/>
                  </a:lnTo>
                  <a:lnTo>
                    <a:pt x="1100" y="120"/>
                  </a:lnTo>
                  <a:lnTo>
                    <a:pt x="1142" y="108"/>
                  </a:lnTo>
                  <a:lnTo>
                    <a:pt x="1178" y="96"/>
                  </a:lnTo>
                  <a:lnTo>
                    <a:pt x="1220" y="84"/>
                  </a:lnTo>
                  <a:lnTo>
                    <a:pt x="1262" y="66"/>
                  </a:lnTo>
                  <a:lnTo>
                    <a:pt x="1309" y="48"/>
                  </a:lnTo>
                  <a:lnTo>
                    <a:pt x="1333" y="42"/>
                  </a:lnTo>
                  <a:lnTo>
                    <a:pt x="1345" y="36"/>
                  </a:lnTo>
                  <a:lnTo>
                    <a:pt x="1357" y="36"/>
                  </a:lnTo>
                  <a:lnTo>
                    <a:pt x="1375" y="36"/>
                  </a:lnTo>
                  <a:lnTo>
                    <a:pt x="1387" y="36"/>
                  </a:lnTo>
                  <a:lnTo>
                    <a:pt x="1399" y="36"/>
                  </a:lnTo>
                  <a:lnTo>
                    <a:pt x="1411" y="42"/>
                  </a:lnTo>
                  <a:lnTo>
                    <a:pt x="1429" y="42"/>
                  </a:lnTo>
                  <a:lnTo>
                    <a:pt x="1441" y="48"/>
                  </a:lnTo>
                  <a:lnTo>
                    <a:pt x="1459" y="60"/>
                  </a:lnTo>
                  <a:lnTo>
                    <a:pt x="1477" y="66"/>
                  </a:lnTo>
                  <a:lnTo>
                    <a:pt x="1483" y="72"/>
                  </a:lnTo>
                  <a:lnTo>
                    <a:pt x="1495" y="78"/>
                  </a:lnTo>
                  <a:lnTo>
                    <a:pt x="1507" y="84"/>
                  </a:lnTo>
                  <a:lnTo>
                    <a:pt x="1525" y="84"/>
                  </a:lnTo>
                  <a:lnTo>
                    <a:pt x="1561" y="90"/>
                  </a:lnTo>
                  <a:lnTo>
                    <a:pt x="1602" y="96"/>
                  </a:lnTo>
                  <a:lnTo>
                    <a:pt x="1644" y="102"/>
                  </a:lnTo>
                  <a:lnTo>
                    <a:pt x="1692" y="102"/>
                  </a:lnTo>
                  <a:lnTo>
                    <a:pt x="1794" y="102"/>
                  </a:lnTo>
                  <a:lnTo>
                    <a:pt x="1895" y="102"/>
                  </a:lnTo>
                  <a:lnTo>
                    <a:pt x="1938" y="102"/>
                  </a:lnTo>
                  <a:lnTo>
                    <a:pt x="1971" y="96"/>
                  </a:lnTo>
                  <a:lnTo>
                    <a:pt x="2019" y="77"/>
                  </a:lnTo>
                  <a:lnTo>
                    <a:pt x="2063" y="57"/>
                  </a:lnTo>
                  <a:lnTo>
                    <a:pt x="2111" y="38"/>
                  </a:lnTo>
                  <a:lnTo>
                    <a:pt x="2145" y="18"/>
                  </a:lnTo>
                  <a:lnTo>
                    <a:pt x="2172" y="9"/>
                  </a:lnTo>
                  <a:lnTo>
                    <a:pt x="2202" y="0"/>
                  </a:lnTo>
                  <a:lnTo>
                    <a:pt x="2235" y="3"/>
                  </a:lnTo>
                  <a:lnTo>
                    <a:pt x="2250" y="24"/>
                  </a:lnTo>
                  <a:lnTo>
                    <a:pt x="2262" y="51"/>
                  </a:lnTo>
                  <a:lnTo>
                    <a:pt x="2290" y="72"/>
                  </a:lnTo>
                  <a:lnTo>
                    <a:pt x="2296" y="78"/>
                  </a:lnTo>
                  <a:lnTo>
                    <a:pt x="2308" y="84"/>
                  </a:lnTo>
                  <a:lnTo>
                    <a:pt x="2326" y="90"/>
                  </a:lnTo>
                  <a:lnTo>
                    <a:pt x="2350" y="102"/>
                  </a:lnTo>
                  <a:lnTo>
                    <a:pt x="2380" y="108"/>
                  </a:lnTo>
                  <a:lnTo>
                    <a:pt x="2416" y="114"/>
                  </a:lnTo>
                  <a:lnTo>
                    <a:pt x="2446" y="108"/>
                  </a:lnTo>
                  <a:lnTo>
                    <a:pt x="2481" y="108"/>
                  </a:lnTo>
                  <a:lnTo>
                    <a:pt x="2511" y="102"/>
                  </a:lnTo>
                  <a:lnTo>
                    <a:pt x="2541" y="96"/>
                  </a:lnTo>
                  <a:lnTo>
                    <a:pt x="2559" y="96"/>
                  </a:lnTo>
                  <a:lnTo>
                    <a:pt x="2595" y="84"/>
                  </a:lnTo>
                  <a:lnTo>
                    <a:pt x="2619" y="72"/>
                  </a:lnTo>
                  <a:lnTo>
                    <a:pt x="2643" y="54"/>
                  </a:lnTo>
                  <a:lnTo>
                    <a:pt x="2661" y="42"/>
                  </a:lnTo>
                  <a:lnTo>
                    <a:pt x="2673" y="24"/>
                  </a:lnTo>
                  <a:lnTo>
                    <a:pt x="2697" y="18"/>
                  </a:lnTo>
                  <a:lnTo>
                    <a:pt x="2715" y="24"/>
                  </a:lnTo>
                  <a:lnTo>
                    <a:pt x="2715" y="48"/>
                  </a:lnTo>
                  <a:lnTo>
                    <a:pt x="2709" y="78"/>
                  </a:lnTo>
                  <a:lnTo>
                    <a:pt x="2709" y="108"/>
                  </a:lnTo>
                  <a:lnTo>
                    <a:pt x="2727" y="114"/>
                  </a:lnTo>
                  <a:lnTo>
                    <a:pt x="2744" y="120"/>
                  </a:lnTo>
                  <a:lnTo>
                    <a:pt x="2768" y="126"/>
                  </a:lnTo>
                  <a:lnTo>
                    <a:pt x="2792" y="132"/>
                  </a:lnTo>
                  <a:lnTo>
                    <a:pt x="2816" y="132"/>
                  </a:lnTo>
                  <a:lnTo>
                    <a:pt x="2846" y="132"/>
                  </a:lnTo>
                  <a:lnTo>
                    <a:pt x="2870" y="132"/>
                  </a:lnTo>
                  <a:lnTo>
                    <a:pt x="2906" y="132"/>
                  </a:lnTo>
                  <a:lnTo>
                    <a:pt x="2972" y="126"/>
                  </a:lnTo>
                  <a:lnTo>
                    <a:pt x="3049" y="114"/>
                  </a:lnTo>
                  <a:lnTo>
                    <a:pt x="3127" y="102"/>
                  </a:lnTo>
                  <a:lnTo>
                    <a:pt x="3205" y="90"/>
                  </a:lnTo>
                  <a:lnTo>
                    <a:pt x="3336" y="78"/>
                  </a:lnTo>
                  <a:lnTo>
                    <a:pt x="3426" y="72"/>
                  </a:lnTo>
                  <a:lnTo>
                    <a:pt x="3456" y="66"/>
                  </a:lnTo>
                  <a:lnTo>
                    <a:pt x="3462" y="66"/>
                  </a:lnTo>
                  <a:lnTo>
                    <a:pt x="3474" y="60"/>
                  </a:lnTo>
                  <a:lnTo>
                    <a:pt x="3486" y="48"/>
                  </a:lnTo>
                  <a:lnTo>
                    <a:pt x="3498" y="48"/>
                  </a:lnTo>
                  <a:lnTo>
                    <a:pt x="3510" y="42"/>
                  </a:lnTo>
                  <a:lnTo>
                    <a:pt x="3522" y="42"/>
                  </a:lnTo>
                  <a:lnTo>
                    <a:pt x="3534" y="36"/>
                  </a:lnTo>
                  <a:lnTo>
                    <a:pt x="3546" y="36"/>
                  </a:lnTo>
                  <a:lnTo>
                    <a:pt x="3564" y="36"/>
                  </a:lnTo>
                  <a:lnTo>
                    <a:pt x="3582" y="42"/>
                  </a:lnTo>
                  <a:lnTo>
                    <a:pt x="3600" y="42"/>
                  </a:lnTo>
                  <a:lnTo>
                    <a:pt x="3617" y="54"/>
                  </a:lnTo>
                  <a:lnTo>
                    <a:pt x="3635" y="60"/>
                  </a:lnTo>
                  <a:lnTo>
                    <a:pt x="3647" y="66"/>
                  </a:lnTo>
                  <a:lnTo>
                    <a:pt x="3659" y="72"/>
                  </a:lnTo>
                  <a:lnTo>
                    <a:pt x="3689" y="78"/>
                  </a:lnTo>
                  <a:lnTo>
                    <a:pt x="3731" y="90"/>
                  </a:lnTo>
                  <a:lnTo>
                    <a:pt x="3767" y="96"/>
                  </a:lnTo>
                  <a:lnTo>
                    <a:pt x="3815" y="102"/>
                  </a:lnTo>
                  <a:lnTo>
                    <a:pt x="3863" y="102"/>
                  </a:lnTo>
                  <a:lnTo>
                    <a:pt x="3916" y="102"/>
                  </a:lnTo>
                  <a:lnTo>
                    <a:pt x="3970" y="102"/>
                  </a:lnTo>
                  <a:lnTo>
                    <a:pt x="4024" y="102"/>
                  </a:lnTo>
                  <a:lnTo>
                    <a:pt x="4078" y="102"/>
                  </a:lnTo>
                  <a:lnTo>
                    <a:pt x="4132" y="96"/>
                  </a:lnTo>
                  <a:lnTo>
                    <a:pt x="4186" y="90"/>
                  </a:lnTo>
                  <a:lnTo>
                    <a:pt x="4239" y="78"/>
                  </a:lnTo>
                  <a:lnTo>
                    <a:pt x="4287" y="72"/>
                  </a:lnTo>
                  <a:lnTo>
                    <a:pt x="4341" y="54"/>
                  </a:lnTo>
                  <a:lnTo>
                    <a:pt x="4383" y="42"/>
                  </a:lnTo>
                  <a:lnTo>
                    <a:pt x="4419" y="30"/>
                  </a:lnTo>
                  <a:lnTo>
                    <a:pt x="4449" y="18"/>
                  </a:lnTo>
                  <a:lnTo>
                    <a:pt x="4478" y="12"/>
                  </a:lnTo>
                  <a:lnTo>
                    <a:pt x="4502" y="6"/>
                  </a:lnTo>
                  <a:lnTo>
                    <a:pt x="4526" y="0"/>
                  </a:lnTo>
                  <a:lnTo>
                    <a:pt x="4544" y="0"/>
                  </a:lnTo>
                  <a:lnTo>
                    <a:pt x="4562" y="0"/>
                  </a:lnTo>
                  <a:lnTo>
                    <a:pt x="4574" y="6"/>
                  </a:lnTo>
                  <a:lnTo>
                    <a:pt x="4586" y="12"/>
                  </a:lnTo>
                  <a:lnTo>
                    <a:pt x="4598" y="18"/>
                  </a:lnTo>
                  <a:lnTo>
                    <a:pt x="4604" y="24"/>
                  </a:lnTo>
                  <a:lnTo>
                    <a:pt x="4610" y="30"/>
                  </a:lnTo>
                  <a:lnTo>
                    <a:pt x="4616" y="36"/>
                  </a:lnTo>
                  <a:lnTo>
                    <a:pt x="4622" y="48"/>
                  </a:lnTo>
                  <a:lnTo>
                    <a:pt x="4628" y="60"/>
                  </a:lnTo>
                  <a:lnTo>
                    <a:pt x="4634" y="66"/>
                  </a:lnTo>
                  <a:lnTo>
                    <a:pt x="4640" y="78"/>
                  </a:lnTo>
                  <a:lnTo>
                    <a:pt x="4652" y="84"/>
                  </a:lnTo>
                  <a:lnTo>
                    <a:pt x="4670" y="90"/>
                  </a:lnTo>
                  <a:lnTo>
                    <a:pt x="4682" y="96"/>
                  </a:lnTo>
                  <a:lnTo>
                    <a:pt x="4706" y="102"/>
                  </a:lnTo>
                  <a:lnTo>
                    <a:pt x="4724" y="108"/>
                  </a:lnTo>
                  <a:lnTo>
                    <a:pt x="4748" y="114"/>
                  </a:lnTo>
                  <a:lnTo>
                    <a:pt x="4771" y="114"/>
                  </a:lnTo>
                  <a:lnTo>
                    <a:pt x="4801" y="114"/>
                  </a:lnTo>
                  <a:lnTo>
                    <a:pt x="4831" y="108"/>
                  </a:lnTo>
                  <a:lnTo>
                    <a:pt x="4861" y="102"/>
                  </a:lnTo>
                  <a:lnTo>
                    <a:pt x="4891" y="96"/>
                  </a:lnTo>
                  <a:lnTo>
                    <a:pt x="4927" y="84"/>
                  </a:lnTo>
                  <a:lnTo>
                    <a:pt x="4957" y="66"/>
                  </a:lnTo>
                  <a:lnTo>
                    <a:pt x="4993" y="48"/>
                  </a:lnTo>
                  <a:lnTo>
                    <a:pt x="5017" y="36"/>
                  </a:lnTo>
                  <a:lnTo>
                    <a:pt x="5029" y="30"/>
                  </a:lnTo>
                  <a:lnTo>
                    <a:pt x="5061" y="24"/>
                  </a:lnTo>
                  <a:lnTo>
                    <a:pt x="5091" y="17"/>
                  </a:lnTo>
                  <a:lnTo>
                    <a:pt x="5118" y="14"/>
                  </a:lnTo>
                  <a:lnTo>
                    <a:pt x="5145" y="9"/>
                  </a:lnTo>
                  <a:lnTo>
                    <a:pt x="5175" y="9"/>
                  </a:lnTo>
                  <a:lnTo>
                    <a:pt x="5199" y="8"/>
                  </a:lnTo>
                  <a:lnTo>
                    <a:pt x="5219" y="9"/>
                  </a:lnTo>
                  <a:lnTo>
                    <a:pt x="5238" y="9"/>
                  </a:lnTo>
                  <a:lnTo>
                    <a:pt x="5258" y="11"/>
                  </a:lnTo>
                  <a:lnTo>
                    <a:pt x="5280" y="9"/>
                  </a:lnTo>
                  <a:lnTo>
                    <a:pt x="5304" y="11"/>
                  </a:lnTo>
                  <a:lnTo>
                    <a:pt x="5327" y="8"/>
                  </a:lnTo>
                  <a:lnTo>
                    <a:pt x="5351" y="8"/>
                  </a:lnTo>
                  <a:lnTo>
                    <a:pt x="5390" y="9"/>
                  </a:lnTo>
                  <a:lnTo>
                    <a:pt x="5435" y="24"/>
                  </a:lnTo>
                  <a:lnTo>
                    <a:pt x="5447" y="30"/>
                  </a:lnTo>
                  <a:lnTo>
                    <a:pt x="5453" y="36"/>
                  </a:lnTo>
                  <a:lnTo>
                    <a:pt x="5453" y="42"/>
                  </a:lnTo>
                  <a:lnTo>
                    <a:pt x="5459" y="48"/>
                  </a:lnTo>
                  <a:lnTo>
                    <a:pt x="5459" y="54"/>
                  </a:lnTo>
                  <a:lnTo>
                    <a:pt x="5459" y="60"/>
                  </a:lnTo>
                  <a:lnTo>
                    <a:pt x="5459" y="66"/>
                  </a:lnTo>
                  <a:lnTo>
                    <a:pt x="5465" y="66"/>
                  </a:lnTo>
                  <a:lnTo>
                    <a:pt x="5465" y="72"/>
                  </a:lnTo>
                  <a:lnTo>
                    <a:pt x="5477" y="72"/>
                  </a:lnTo>
                  <a:lnTo>
                    <a:pt x="5489" y="78"/>
                  </a:lnTo>
                  <a:lnTo>
                    <a:pt x="5501" y="84"/>
                  </a:lnTo>
                  <a:lnTo>
                    <a:pt x="5519" y="84"/>
                  </a:lnTo>
                  <a:lnTo>
                    <a:pt x="5555" y="90"/>
                  </a:lnTo>
                  <a:lnTo>
                    <a:pt x="5603" y="90"/>
                  </a:lnTo>
                  <a:lnTo>
                    <a:pt x="5656" y="90"/>
                  </a:lnTo>
                  <a:lnTo>
                    <a:pt x="5710" y="84"/>
                  </a:lnTo>
                  <a:lnTo>
                    <a:pt x="5740" y="78"/>
                  </a:lnTo>
                  <a:lnTo>
                    <a:pt x="5770" y="72"/>
                  </a:lnTo>
                  <a:lnTo>
                    <a:pt x="5770" y="90"/>
                  </a:lnTo>
                  <a:lnTo>
                    <a:pt x="5770" y="90"/>
                  </a:lnTo>
                  <a:lnTo>
                    <a:pt x="5740" y="96"/>
                  </a:lnTo>
                  <a:lnTo>
                    <a:pt x="5710" y="102"/>
                  </a:lnTo>
                  <a:lnTo>
                    <a:pt x="5656" y="108"/>
                  </a:lnTo>
                  <a:lnTo>
                    <a:pt x="5603" y="108"/>
                  </a:lnTo>
                  <a:lnTo>
                    <a:pt x="5555" y="108"/>
                  </a:lnTo>
                  <a:lnTo>
                    <a:pt x="5519" y="102"/>
                  </a:lnTo>
                  <a:lnTo>
                    <a:pt x="5501" y="102"/>
                  </a:lnTo>
                  <a:lnTo>
                    <a:pt x="5489" y="96"/>
                  </a:lnTo>
                  <a:lnTo>
                    <a:pt x="5477" y="90"/>
                  </a:lnTo>
                  <a:lnTo>
                    <a:pt x="5465" y="90"/>
                  </a:lnTo>
                  <a:lnTo>
                    <a:pt x="5465" y="84"/>
                  </a:lnTo>
                  <a:lnTo>
                    <a:pt x="5459" y="84"/>
                  </a:lnTo>
                  <a:lnTo>
                    <a:pt x="5459" y="78"/>
                  </a:lnTo>
                  <a:lnTo>
                    <a:pt x="5459" y="72"/>
                  </a:lnTo>
                  <a:lnTo>
                    <a:pt x="5459" y="66"/>
                  </a:lnTo>
                  <a:lnTo>
                    <a:pt x="5453" y="60"/>
                  </a:lnTo>
                  <a:lnTo>
                    <a:pt x="5453" y="54"/>
                  </a:lnTo>
                  <a:lnTo>
                    <a:pt x="5447" y="48"/>
                  </a:lnTo>
                  <a:lnTo>
                    <a:pt x="5435" y="42"/>
                  </a:lnTo>
                  <a:lnTo>
                    <a:pt x="5429" y="36"/>
                  </a:lnTo>
                  <a:lnTo>
                    <a:pt x="5423" y="36"/>
                  </a:lnTo>
                  <a:lnTo>
                    <a:pt x="5405" y="30"/>
                  </a:lnTo>
                  <a:lnTo>
                    <a:pt x="5393" y="30"/>
                  </a:lnTo>
                  <a:lnTo>
                    <a:pt x="5370" y="23"/>
                  </a:lnTo>
                  <a:lnTo>
                    <a:pt x="5346" y="24"/>
                  </a:lnTo>
                  <a:lnTo>
                    <a:pt x="5325" y="27"/>
                  </a:lnTo>
                  <a:lnTo>
                    <a:pt x="5298" y="29"/>
                  </a:lnTo>
                  <a:lnTo>
                    <a:pt x="5270" y="29"/>
                  </a:lnTo>
                  <a:lnTo>
                    <a:pt x="5247" y="26"/>
                  </a:lnTo>
                  <a:lnTo>
                    <a:pt x="5219" y="24"/>
                  </a:lnTo>
                  <a:lnTo>
                    <a:pt x="5199" y="21"/>
                  </a:lnTo>
                  <a:lnTo>
                    <a:pt x="5174" y="24"/>
                  </a:lnTo>
                </a:path>
              </a:pathLst>
            </a:custGeom>
            <a:gradFill rotWithShape="0">
              <a:gsLst>
                <a:gs pos="0">
                  <a:schemeClr val="accent2"/>
                </a:gs>
                <a:gs pos="50000">
                  <a:schemeClr val="accent2">
                    <a:gamma/>
                    <a:tint val="96863"/>
                    <a:invGamma/>
                  </a:schemeClr>
                </a:gs>
                <a:gs pos="100000">
                  <a:schemeClr val="accent2"/>
                </a:gs>
              </a:gsLst>
              <a:lin ang="0" scaled="1"/>
            </a:gradFill>
            <a:ln w="9525">
              <a:noFill/>
              <a:round/>
              <a:headEnd/>
              <a:tailEnd/>
            </a:ln>
          </p:spPr>
          <p:txBody>
            <a:bodyPr/>
            <a:lstStyle/>
            <a:p>
              <a:pPr>
                <a:defRPr/>
              </a:pPr>
              <a:endParaRPr lang="en-US"/>
            </a:p>
          </p:txBody>
        </p:sp>
      </p:grpSp>
      <p:sp>
        <p:nvSpPr>
          <p:cNvPr id="10264" name="Rectangle 24"/>
          <p:cNvSpPr>
            <a:spLocks noGrp="1" noChangeArrowheads="1"/>
          </p:cNvSpPr>
          <p:nvPr>
            <p:ph type="ctrTitle" sz="quarter"/>
          </p:nvPr>
        </p:nvSpPr>
        <p:spPr>
          <a:xfrm>
            <a:off x="685800" y="1600200"/>
            <a:ext cx="7772400" cy="1828800"/>
          </a:xfrm>
        </p:spPr>
        <p:txBody>
          <a:bodyPr/>
          <a:lstStyle>
            <a:lvl1pPr>
              <a:defRPr sz="4800"/>
            </a:lvl1pPr>
          </a:lstStyle>
          <a:p>
            <a:r>
              <a:rPr lang="en-US"/>
              <a:t>Click to edit Master title style</a:t>
            </a:r>
          </a:p>
        </p:txBody>
      </p:sp>
      <p:sp>
        <p:nvSpPr>
          <p:cNvPr id="10265" name="Rectangle 25"/>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26" name="Rectangle 26"/>
          <p:cNvSpPr>
            <a:spLocks noGrp="1" noChangeArrowheads="1"/>
          </p:cNvSpPr>
          <p:nvPr>
            <p:ph type="dt" sz="quarter" idx="10"/>
          </p:nvPr>
        </p:nvSpPr>
        <p:spPr>
          <a:xfrm>
            <a:off x="457200" y="6243638"/>
            <a:ext cx="2133600" cy="457200"/>
          </a:xfrm>
        </p:spPr>
        <p:txBody>
          <a:bodyPr/>
          <a:lstStyle>
            <a:lvl1pPr>
              <a:defRPr/>
            </a:lvl1pPr>
          </a:lstStyle>
          <a:p>
            <a:pPr>
              <a:defRPr/>
            </a:pPr>
            <a:endParaRPr lang="en-US"/>
          </a:p>
        </p:txBody>
      </p:sp>
      <p:sp>
        <p:nvSpPr>
          <p:cNvPr id="27" name="Rectangle 27"/>
          <p:cNvSpPr>
            <a:spLocks noGrp="1" noChangeArrowheads="1"/>
          </p:cNvSpPr>
          <p:nvPr>
            <p:ph type="ftr" sz="quarter" idx="11"/>
          </p:nvPr>
        </p:nvSpPr>
        <p:spPr/>
        <p:txBody>
          <a:bodyPr/>
          <a:lstStyle>
            <a:lvl1pPr>
              <a:defRPr/>
            </a:lvl1pPr>
          </a:lstStyle>
          <a:p>
            <a:pPr>
              <a:defRPr/>
            </a:pPr>
            <a:endParaRPr lang="en-US"/>
          </a:p>
        </p:txBody>
      </p:sp>
      <p:sp>
        <p:nvSpPr>
          <p:cNvPr id="28" name="Rectangle 28"/>
          <p:cNvSpPr>
            <a:spLocks noGrp="1" noChangeArrowheads="1"/>
          </p:cNvSpPr>
          <p:nvPr>
            <p:ph type="sldNum" sz="quarter" idx="12"/>
          </p:nvPr>
        </p:nvSpPr>
        <p:spPr/>
        <p:txBody>
          <a:bodyPr/>
          <a:lstStyle>
            <a:lvl1pPr>
              <a:defRPr/>
            </a:lvl1pPr>
          </a:lstStyle>
          <a:p>
            <a:pPr>
              <a:defRPr/>
            </a:pPr>
            <a:fld id="{7A7D571B-6D26-4E4C-9636-F225B6FF3C0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6"/>
          <p:cNvSpPr>
            <a:spLocks noGrp="1" noChangeArrowheads="1"/>
          </p:cNvSpPr>
          <p:nvPr>
            <p:ph type="ftr" sz="quarter" idx="10"/>
          </p:nvPr>
        </p:nvSpPr>
        <p:spPr>
          <a:ln/>
        </p:spPr>
        <p:txBody>
          <a:bodyPr/>
          <a:lstStyle>
            <a:lvl1pPr>
              <a:defRPr/>
            </a:lvl1pPr>
          </a:lstStyle>
          <a:p>
            <a:pPr>
              <a:defRPr/>
            </a:pPr>
            <a:endParaRPr lang="en-US"/>
          </a:p>
        </p:txBody>
      </p:sp>
      <p:sp>
        <p:nvSpPr>
          <p:cNvPr id="5" name="Rectangle 27"/>
          <p:cNvSpPr>
            <a:spLocks noGrp="1" noChangeArrowheads="1"/>
          </p:cNvSpPr>
          <p:nvPr>
            <p:ph type="sldNum" sz="quarter" idx="11"/>
          </p:nvPr>
        </p:nvSpPr>
        <p:spPr>
          <a:ln/>
        </p:spPr>
        <p:txBody>
          <a:bodyPr/>
          <a:lstStyle>
            <a:lvl1pPr>
              <a:defRPr/>
            </a:lvl1pPr>
          </a:lstStyle>
          <a:p>
            <a:pPr>
              <a:defRPr/>
            </a:pPr>
            <a:fld id="{ED71D7CE-97FB-466E-A4C9-F382AD5F95FC}" type="slidenum">
              <a:rPr lang="en-US"/>
              <a:pPr>
                <a:defRPr/>
              </a:pPr>
              <a:t>‹#›</a:t>
            </a:fld>
            <a:endParaRPr lang="en-US"/>
          </a:p>
        </p:txBody>
      </p:sp>
      <p:sp>
        <p:nvSpPr>
          <p:cNvPr id="6" name="Rectangle 28"/>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6"/>
          <p:cNvSpPr>
            <a:spLocks noGrp="1" noChangeArrowheads="1"/>
          </p:cNvSpPr>
          <p:nvPr>
            <p:ph type="ftr" sz="quarter" idx="10"/>
          </p:nvPr>
        </p:nvSpPr>
        <p:spPr>
          <a:ln/>
        </p:spPr>
        <p:txBody>
          <a:bodyPr/>
          <a:lstStyle>
            <a:lvl1pPr>
              <a:defRPr/>
            </a:lvl1pPr>
          </a:lstStyle>
          <a:p>
            <a:pPr>
              <a:defRPr/>
            </a:pPr>
            <a:endParaRPr lang="en-US"/>
          </a:p>
        </p:txBody>
      </p:sp>
      <p:sp>
        <p:nvSpPr>
          <p:cNvPr id="5" name="Rectangle 27"/>
          <p:cNvSpPr>
            <a:spLocks noGrp="1" noChangeArrowheads="1"/>
          </p:cNvSpPr>
          <p:nvPr>
            <p:ph type="sldNum" sz="quarter" idx="11"/>
          </p:nvPr>
        </p:nvSpPr>
        <p:spPr>
          <a:ln/>
        </p:spPr>
        <p:txBody>
          <a:bodyPr/>
          <a:lstStyle>
            <a:lvl1pPr>
              <a:defRPr/>
            </a:lvl1pPr>
          </a:lstStyle>
          <a:p>
            <a:pPr>
              <a:defRPr/>
            </a:pPr>
            <a:fld id="{82CD22D0-3772-42B6-A296-BD63DCADBE53}" type="slidenum">
              <a:rPr lang="en-US"/>
              <a:pPr>
                <a:defRPr/>
              </a:pPr>
              <a:t>‹#›</a:t>
            </a:fld>
            <a:endParaRPr lang="en-US"/>
          </a:p>
        </p:txBody>
      </p:sp>
      <p:sp>
        <p:nvSpPr>
          <p:cNvPr id="6" name="Rectangle 28"/>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6"/>
          <p:cNvSpPr>
            <a:spLocks noGrp="1" noChangeArrowheads="1"/>
          </p:cNvSpPr>
          <p:nvPr>
            <p:ph type="ftr" sz="quarter" idx="10"/>
          </p:nvPr>
        </p:nvSpPr>
        <p:spPr>
          <a:ln/>
        </p:spPr>
        <p:txBody>
          <a:bodyPr/>
          <a:lstStyle>
            <a:lvl1pPr>
              <a:defRPr/>
            </a:lvl1pPr>
          </a:lstStyle>
          <a:p>
            <a:pPr>
              <a:defRPr/>
            </a:pPr>
            <a:endParaRPr lang="en-US"/>
          </a:p>
        </p:txBody>
      </p:sp>
      <p:sp>
        <p:nvSpPr>
          <p:cNvPr id="6" name="Rectangle 27"/>
          <p:cNvSpPr>
            <a:spLocks noGrp="1" noChangeArrowheads="1"/>
          </p:cNvSpPr>
          <p:nvPr>
            <p:ph type="sldNum" sz="quarter" idx="11"/>
          </p:nvPr>
        </p:nvSpPr>
        <p:spPr>
          <a:ln/>
        </p:spPr>
        <p:txBody>
          <a:bodyPr/>
          <a:lstStyle>
            <a:lvl1pPr>
              <a:defRPr/>
            </a:lvl1pPr>
          </a:lstStyle>
          <a:p>
            <a:pPr>
              <a:defRPr/>
            </a:pPr>
            <a:fld id="{D9E8A6BE-F2A5-4C64-8BDD-CE683CB3B753}" type="slidenum">
              <a:rPr lang="en-US"/>
              <a:pPr>
                <a:defRPr/>
              </a:pPr>
              <a:t>‹#›</a:t>
            </a:fld>
            <a:endParaRPr lang="en-US"/>
          </a:p>
        </p:txBody>
      </p:sp>
      <p:sp>
        <p:nvSpPr>
          <p:cNvPr id="7" name="Rectangle 28"/>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91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3941763"/>
            <a:ext cx="4038600" cy="21891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26"/>
          <p:cNvSpPr>
            <a:spLocks noGrp="1" noChangeArrowheads="1"/>
          </p:cNvSpPr>
          <p:nvPr>
            <p:ph type="ftr" sz="quarter" idx="10"/>
          </p:nvPr>
        </p:nvSpPr>
        <p:spPr>
          <a:ln/>
        </p:spPr>
        <p:txBody>
          <a:bodyPr/>
          <a:lstStyle>
            <a:lvl1pPr>
              <a:defRPr/>
            </a:lvl1pPr>
          </a:lstStyle>
          <a:p>
            <a:pPr>
              <a:defRPr/>
            </a:pPr>
            <a:endParaRPr lang="en-US"/>
          </a:p>
        </p:txBody>
      </p:sp>
      <p:sp>
        <p:nvSpPr>
          <p:cNvPr id="7" name="Rectangle 27"/>
          <p:cNvSpPr>
            <a:spLocks noGrp="1" noChangeArrowheads="1"/>
          </p:cNvSpPr>
          <p:nvPr>
            <p:ph type="sldNum" sz="quarter" idx="11"/>
          </p:nvPr>
        </p:nvSpPr>
        <p:spPr>
          <a:ln/>
        </p:spPr>
        <p:txBody>
          <a:bodyPr/>
          <a:lstStyle>
            <a:lvl1pPr>
              <a:defRPr/>
            </a:lvl1pPr>
          </a:lstStyle>
          <a:p>
            <a:pPr>
              <a:defRPr/>
            </a:pPr>
            <a:fld id="{8DCB8E9D-8929-4985-A5FC-D52A99CF82A1}" type="slidenum">
              <a:rPr lang="en-US"/>
              <a:pPr>
                <a:defRPr/>
              </a:pPr>
              <a:t>‹#›</a:t>
            </a:fld>
            <a:endParaRPr lang="en-US"/>
          </a:p>
        </p:txBody>
      </p:sp>
      <p:sp>
        <p:nvSpPr>
          <p:cNvPr id="8" name="Rectangle 28"/>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7813"/>
            <a:ext cx="8229600" cy="1139825"/>
          </a:xfrm>
        </p:spPr>
        <p:txBody>
          <a:bodyPr/>
          <a:lstStyle/>
          <a:p>
            <a:r>
              <a:rPr lang="en-US"/>
              <a:t>Click to edit Master title style</a:t>
            </a:r>
          </a:p>
        </p:txBody>
      </p:sp>
      <p:sp>
        <p:nvSpPr>
          <p:cNvPr id="3" name="Content Placeholder 2"/>
          <p:cNvSpPr>
            <a:spLocks noGrp="1"/>
          </p:cNvSpPr>
          <p:nvPr>
            <p:ph sz="quarter" idx="1"/>
          </p:nvPr>
        </p:nvSpPr>
        <p:spPr>
          <a:xfrm>
            <a:off x="457200" y="1600200"/>
            <a:ext cx="4038600" cy="21891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91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57200" y="3941763"/>
            <a:ext cx="4038600" cy="21891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8200" y="3941763"/>
            <a:ext cx="4038600" cy="21891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26"/>
          <p:cNvSpPr>
            <a:spLocks noGrp="1" noChangeArrowheads="1"/>
          </p:cNvSpPr>
          <p:nvPr>
            <p:ph type="ftr" sz="quarter" idx="10"/>
          </p:nvPr>
        </p:nvSpPr>
        <p:spPr>
          <a:ln/>
        </p:spPr>
        <p:txBody>
          <a:bodyPr/>
          <a:lstStyle>
            <a:lvl1pPr>
              <a:defRPr/>
            </a:lvl1pPr>
          </a:lstStyle>
          <a:p>
            <a:pPr>
              <a:defRPr/>
            </a:pPr>
            <a:endParaRPr lang="en-US"/>
          </a:p>
        </p:txBody>
      </p:sp>
      <p:sp>
        <p:nvSpPr>
          <p:cNvPr id="8" name="Rectangle 27"/>
          <p:cNvSpPr>
            <a:spLocks noGrp="1" noChangeArrowheads="1"/>
          </p:cNvSpPr>
          <p:nvPr>
            <p:ph type="sldNum" sz="quarter" idx="11"/>
          </p:nvPr>
        </p:nvSpPr>
        <p:spPr>
          <a:ln/>
        </p:spPr>
        <p:txBody>
          <a:bodyPr/>
          <a:lstStyle>
            <a:lvl1pPr>
              <a:defRPr/>
            </a:lvl1pPr>
          </a:lstStyle>
          <a:p>
            <a:pPr>
              <a:defRPr/>
            </a:pPr>
            <a:fld id="{C3503029-1D31-400C-8955-0CBB9ECD4DCC}" type="slidenum">
              <a:rPr lang="en-US"/>
              <a:pPr>
                <a:defRPr/>
              </a:pPr>
              <a:t>‹#›</a:t>
            </a:fld>
            <a:endParaRPr lang="en-US"/>
          </a:p>
        </p:txBody>
      </p:sp>
      <p:sp>
        <p:nvSpPr>
          <p:cNvPr id="9" name="Rectangle 28"/>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6"/>
          <p:cNvSpPr>
            <a:spLocks noGrp="1" noChangeArrowheads="1"/>
          </p:cNvSpPr>
          <p:nvPr>
            <p:ph type="ftr" sz="quarter" idx="10"/>
          </p:nvPr>
        </p:nvSpPr>
        <p:spPr>
          <a:ln/>
        </p:spPr>
        <p:txBody>
          <a:bodyPr/>
          <a:lstStyle>
            <a:lvl1pPr>
              <a:defRPr/>
            </a:lvl1pPr>
          </a:lstStyle>
          <a:p>
            <a:pPr>
              <a:defRPr/>
            </a:pPr>
            <a:endParaRPr lang="en-US"/>
          </a:p>
        </p:txBody>
      </p:sp>
      <p:sp>
        <p:nvSpPr>
          <p:cNvPr id="5" name="Rectangle 27"/>
          <p:cNvSpPr>
            <a:spLocks noGrp="1" noChangeArrowheads="1"/>
          </p:cNvSpPr>
          <p:nvPr>
            <p:ph type="sldNum" sz="quarter" idx="11"/>
          </p:nvPr>
        </p:nvSpPr>
        <p:spPr>
          <a:ln/>
        </p:spPr>
        <p:txBody>
          <a:bodyPr/>
          <a:lstStyle>
            <a:lvl1pPr>
              <a:defRPr/>
            </a:lvl1pPr>
          </a:lstStyle>
          <a:p>
            <a:pPr>
              <a:defRPr/>
            </a:pPr>
            <a:fld id="{A83AE554-87DC-48F6-BC9F-68F01D75C240}" type="slidenum">
              <a:rPr lang="en-US"/>
              <a:pPr>
                <a:defRPr/>
              </a:pPr>
              <a:t>‹#›</a:t>
            </a:fld>
            <a:endParaRPr lang="en-US"/>
          </a:p>
        </p:txBody>
      </p:sp>
      <p:sp>
        <p:nvSpPr>
          <p:cNvPr id="6" name="Rectangle 28"/>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26"/>
          <p:cNvSpPr>
            <a:spLocks noGrp="1" noChangeArrowheads="1"/>
          </p:cNvSpPr>
          <p:nvPr>
            <p:ph type="ftr" sz="quarter" idx="10"/>
          </p:nvPr>
        </p:nvSpPr>
        <p:spPr>
          <a:ln/>
        </p:spPr>
        <p:txBody>
          <a:bodyPr/>
          <a:lstStyle>
            <a:lvl1pPr>
              <a:defRPr/>
            </a:lvl1pPr>
          </a:lstStyle>
          <a:p>
            <a:pPr>
              <a:defRPr/>
            </a:pPr>
            <a:endParaRPr lang="en-US"/>
          </a:p>
        </p:txBody>
      </p:sp>
      <p:sp>
        <p:nvSpPr>
          <p:cNvPr id="5" name="Rectangle 27"/>
          <p:cNvSpPr>
            <a:spLocks noGrp="1" noChangeArrowheads="1"/>
          </p:cNvSpPr>
          <p:nvPr>
            <p:ph type="sldNum" sz="quarter" idx="11"/>
          </p:nvPr>
        </p:nvSpPr>
        <p:spPr>
          <a:ln/>
        </p:spPr>
        <p:txBody>
          <a:bodyPr/>
          <a:lstStyle>
            <a:lvl1pPr>
              <a:defRPr/>
            </a:lvl1pPr>
          </a:lstStyle>
          <a:p>
            <a:pPr>
              <a:defRPr/>
            </a:pPr>
            <a:fld id="{1729894A-FD61-4B6E-AC32-A86927803D19}" type="slidenum">
              <a:rPr lang="en-US"/>
              <a:pPr>
                <a:defRPr/>
              </a:pPr>
              <a:t>‹#›</a:t>
            </a:fld>
            <a:endParaRPr lang="en-US"/>
          </a:p>
        </p:txBody>
      </p:sp>
      <p:sp>
        <p:nvSpPr>
          <p:cNvPr id="6" name="Rectangle 28"/>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6"/>
          <p:cNvSpPr>
            <a:spLocks noGrp="1" noChangeArrowheads="1"/>
          </p:cNvSpPr>
          <p:nvPr>
            <p:ph type="ftr" sz="quarter" idx="10"/>
          </p:nvPr>
        </p:nvSpPr>
        <p:spPr>
          <a:ln/>
        </p:spPr>
        <p:txBody>
          <a:bodyPr/>
          <a:lstStyle>
            <a:lvl1pPr>
              <a:defRPr/>
            </a:lvl1pPr>
          </a:lstStyle>
          <a:p>
            <a:pPr>
              <a:defRPr/>
            </a:pPr>
            <a:endParaRPr lang="en-US"/>
          </a:p>
        </p:txBody>
      </p:sp>
      <p:sp>
        <p:nvSpPr>
          <p:cNvPr id="6" name="Rectangle 27"/>
          <p:cNvSpPr>
            <a:spLocks noGrp="1" noChangeArrowheads="1"/>
          </p:cNvSpPr>
          <p:nvPr>
            <p:ph type="sldNum" sz="quarter" idx="11"/>
          </p:nvPr>
        </p:nvSpPr>
        <p:spPr>
          <a:ln/>
        </p:spPr>
        <p:txBody>
          <a:bodyPr/>
          <a:lstStyle>
            <a:lvl1pPr>
              <a:defRPr/>
            </a:lvl1pPr>
          </a:lstStyle>
          <a:p>
            <a:pPr>
              <a:defRPr/>
            </a:pPr>
            <a:fld id="{FCEEE93E-2D60-4F52-A6EF-4E87F7603CD4}" type="slidenum">
              <a:rPr lang="en-US"/>
              <a:pPr>
                <a:defRPr/>
              </a:pPr>
              <a:t>‹#›</a:t>
            </a:fld>
            <a:endParaRPr lang="en-US"/>
          </a:p>
        </p:txBody>
      </p:sp>
      <p:sp>
        <p:nvSpPr>
          <p:cNvPr id="7" name="Rectangle 28"/>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26"/>
          <p:cNvSpPr>
            <a:spLocks noGrp="1" noChangeArrowheads="1"/>
          </p:cNvSpPr>
          <p:nvPr>
            <p:ph type="ftr" sz="quarter" idx="10"/>
          </p:nvPr>
        </p:nvSpPr>
        <p:spPr>
          <a:ln/>
        </p:spPr>
        <p:txBody>
          <a:bodyPr/>
          <a:lstStyle>
            <a:lvl1pPr>
              <a:defRPr/>
            </a:lvl1pPr>
          </a:lstStyle>
          <a:p>
            <a:pPr>
              <a:defRPr/>
            </a:pPr>
            <a:endParaRPr lang="en-US"/>
          </a:p>
        </p:txBody>
      </p:sp>
      <p:sp>
        <p:nvSpPr>
          <p:cNvPr id="8" name="Rectangle 27"/>
          <p:cNvSpPr>
            <a:spLocks noGrp="1" noChangeArrowheads="1"/>
          </p:cNvSpPr>
          <p:nvPr>
            <p:ph type="sldNum" sz="quarter" idx="11"/>
          </p:nvPr>
        </p:nvSpPr>
        <p:spPr>
          <a:ln/>
        </p:spPr>
        <p:txBody>
          <a:bodyPr/>
          <a:lstStyle>
            <a:lvl1pPr>
              <a:defRPr/>
            </a:lvl1pPr>
          </a:lstStyle>
          <a:p>
            <a:pPr>
              <a:defRPr/>
            </a:pPr>
            <a:fld id="{6F98A9F1-9790-461E-BC8C-B8C98E5B7A5B}" type="slidenum">
              <a:rPr lang="en-US"/>
              <a:pPr>
                <a:defRPr/>
              </a:pPr>
              <a:t>‹#›</a:t>
            </a:fld>
            <a:endParaRPr lang="en-US"/>
          </a:p>
        </p:txBody>
      </p:sp>
      <p:sp>
        <p:nvSpPr>
          <p:cNvPr id="9" name="Rectangle 28"/>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26"/>
          <p:cNvSpPr>
            <a:spLocks noGrp="1" noChangeArrowheads="1"/>
          </p:cNvSpPr>
          <p:nvPr>
            <p:ph type="ftr" sz="quarter" idx="10"/>
          </p:nvPr>
        </p:nvSpPr>
        <p:spPr>
          <a:ln/>
        </p:spPr>
        <p:txBody>
          <a:bodyPr/>
          <a:lstStyle>
            <a:lvl1pPr>
              <a:defRPr/>
            </a:lvl1pPr>
          </a:lstStyle>
          <a:p>
            <a:pPr>
              <a:defRPr/>
            </a:pPr>
            <a:endParaRPr lang="en-US"/>
          </a:p>
        </p:txBody>
      </p:sp>
      <p:sp>
        <p:nvSpPr>
          <p:cNvPr id="4" name="Rectangle 27"/>
          <p:cNvSpPr>
            <a:spLocks noGrp="1" noChangeArrowheads="1"/>
          </p:cNvSpPr>
          <p:nvPr>
            <p:ph type="sldNum" sz="quarter" idx="11"/>
          </p:nvPr>
        </p:nvSpPr>
        <p:spPr>
          <a:ln/>
        </p:spPr>
        <p:txBody>
          <a:bodyPr/>
          <a:lstStyle>
            <a:lvl1pPr>
              <a:defRPr/>
            </a:lvl1pPr>
          </a:lstStyle>
          <a:p>
            <a:pPr>
              <a:defRPr/>
            </a:pPr>
            <a:fld id="{931CFD71-2D19-4CC4-9AB4-7A2F22F4E6A7}" type="slidenum">
              <a:rPr lang="en-US"/>
              <a:pPr>
                <a:defRPr/>
              </a:pPr>
              <a:t>‹#›</a:t>
            </a:fld>
            <a:endParaRPr lang="en-US"/>
          </a:p>
        </p:txBody>
      </p:sp>
      <p:sp>
        <p:nvSpPr>
          <p:cNvPr id="5" name="Rectangle 28"/>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6"/>
          <p:cNvSpPr>
            <a:spLocks noGrp="1" noChangeArrowheads="1"/>
          </p:cNvSpPr>
          <p:nvPr>
            <p:ph type="ftr" sz="quarter" idx="10"/>
          </p:nvPr>
        </p:nvSpPr>
        <p:spPr>
          <a:ln/>
        </p:spPr>
        <p:txBody>
          <a:bodyPr/>
          <a:lstStyle>
            <a:lvl1pPr>
              <a:defRPr/>
            </a:lvl1pPr>
          </a:lstStyle>
          <a:p>
            <a:pPr>
              <a:defRPr/>
            </a:pPr>
            <a:endParaRPr lang="en-US"/>
          </a:p>
        </p:txBody>
      </p:sp>
      <p:sp>
        <p:nvSpPr>
          <p:cNvPr id="3" name="Rectangle 27"/>
          <p:cNvSpPr>
            <a:spLocks noGrp="1" noChangeArrowheads="1"/>
          </p:cNvSpPr>
          <p:nvPr>
            <p:ph type="sldNum" sz="quarter" idx="11"/>
          </p:nvPr>
        </p:nvSpPr>
        <p:spPr>
          <a:ln/>
        </p:spPr>
        <p:txBody>
          <a:bodyPr/>
          <a:lstStyle>
            <a:lvl1pPr>
              <a:defRPr/>
            </a:lvl1pPr>
          </a:lstStyle>
          <a:p>
            <a:pPr>
              <a:defRPr/>
            </a:pPr>
            <a:fld id="{4AAF4050-BD55-490E-8F85-DCE9B8CEF6F9}" type="slidenum">
              <a:rPr lang="en-US"/>
              <a:pPr>
                <a:defRPr/>
              </a:pPr>
              <a:t>‹#›</a:t>
            </a:fld>
            <a:endParaRPr lang="en-US"/>
          </a:p>
        </p:txBody>
      </p:sp>
      <p:sp>
        <p:nvSpPr>
          <p:cNvPr id="4" name="Rectangle 28"/>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6"/>
          <p:cNvSpPr>
            <a:spLocks noGrp="1" noChangeArrowheads="1"/>
          </p:cNvSpPr>
          <p:nvPr>
            <p:ph type="ftr" sz="quarter" idx="10"/>
          </p:nvPr>
        </p:nvSpPr>
        <p:spPr>
          <a:ln/>
        </p:spPr>
        <p:txBody>
          <a:bodyPr/>
          <a:lstStyle>
            <a:lvl1pPr>
              <a:defRPr/>
            </a:lvl1pPr>
          </a:lstStyle>
          <a:p>
            <a:pPr>
              <a:defRPr/>
            </a:pPr>
            <a:endParaRPr lang="en-US"/>
          </a:p>
        </p:txBody>
      </p:sp>
      <p:sp>
        <p:nvSpPr>
          <p:cNvPr id="6" name="Rectangle 27"/>
          <p:cNvSpPr>
            <a:spLocks noGrp="1" noChangeArrowheads="1"/>
          </p:cNvSpPr>
          <p:nvPr>
            <p:ph type="sldNum" sz="quarter" idx="11"/>
          </p:nvPr>
        </p:nvSpPr>
        <p:spPr>
          <a:ln/>
        </p:spPr>
        <p:txBody>
          <a:bodyPr/>
          <a:lstStyle>
            <a:lvl1pPr>
              <a:defRPr/>
            </a:lvl1pPr>
          </a:lstStyle>
          <a:p>
            <a:pPr>
              <a:defRPr/>
            </a:pPr>
            <a:fld id="{FF5CB00D-38A1-4E5B-8972-A2C22781FAD0}" type="slidenum">
              <a:rPr lang="en-US"/>
              <a:pPr>
                <a:defRPr/>
              </a:pPr>
              <a:t>‹#›</a:t>
            </a:fld>
            <a:endParaRPr lang="en-US"/>
          </a:p>
        </p:txBody>
      </p:sp>
      <p:sp>
        <p:nvSpPr>
          <p:cNvPr id="7" name="Rectangle 28"/>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6"/>
          <p:cNvSpPr>
            <a:spLocks noGrp="1" noChangeArrowheads="1"/>
          </p:cNvSpPr>
          <p:nvPr>
            <p:ph type="ftr" sz="quarter" idx="10"/>
          </p:nvPr>
        </p:nvSpPr>
        <p:spPr>
          <a:ln/>
        </p:spPr>
        <p:txBody>
          <a:bodyPr/>
          <a:lstStyle>
            <a:lvl1pPr>
              <a:defRPr/>
            </a:lvl1pPr>
          </a:lstStyle>
          <a:p>
            <a:pPr>
              <a:defRPr/>
            </a:pPr>
            <a:endParaRPr lang="en-US"/>
          </a:p>
        </p:txBody>
      </p:sp>
      <p:sp>
        <p:nvSpPr>
          <p:cNvPr id="6" name="Rectangle 27"/>
          <p:cNvSpPr>
            <a:spLocks noGrp="1" noChangeArrowheads="1"/>
          </p:cNvSpPr>
          <p:nvPr>
            <p:ph type="sldNum" sz="quarter" idx="11"/>
          </p:nvPr>
        </p:nvSpPr>
        <p:spPr>
          <a:ln/>
        </p:spPr>
        <p:txBody>
          <a:bodyPr/>
          <a:lstStyle>
            <a:lvl1pPr>
              <a:defRPr/>
            </a:lvl1pPr>
          </a:lstStyle>
          <a:p>
            <a:pPr>
              <a:defRPr/>
            </a:pPr>
            <a:fld id="{DE85649F-2501-42C2-A651-0C18CEE654A1}" type="slidenum">
              <a:rPr lang="en-US"/>
              <a:pPr>
                <a:defRPr/>
              </a:pPr>
              <a:t>‹#›</a:t>
            </a:fld>
            <a:endParaRPr lang="en-US"/>
          </a:p>
        </p:txBody>
      </p:sp>
      <p:sp>
        <p:nvSpPr>
          <p:cNvPr id="7" name="Rectangle 28"/>
          <p:cNvSpPr>
            <a:spLocks noGrp="1" noChangeArrowheads="1"/>
          </p:cNvSpPr>
          <p:nvPr>
            <p:ph type="dt" sz="half" idx="12"/>
          </p:nvPr>
        </p:nvSpPr>
        <p:spPr>
          <a:ln/>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146" name="Group 2"/>
          <p:cNvGrpSpPr>
            <a:grpSpLocks/>
          </p:cNvGrpSpPr>
          <p:nvPr/>
        </p:nvGrpSpPr>
        <p:grpSpPr bwMode="auto">
          <a:xfrm>
            <a:off x="0" y="0"/>
            <a:ext cx="9159875" cy="6858000"/>
            <a:chOff x="0" y="0"/>
            <a:chExt cx="5770" cy="4320"/>
          </a:xfrm>
        </p:grpSpPr>
        <p:sp>
          <p:nvSpPr>
            <p:cNvPr id="9219" name="Rectangle 3"/>
            <p:cNvSpPr>
              <a:spLocks noChangeArrowheads="1"/>
            </p:cNvSpPr>
            <p:nvPr userDrawn="1"/>
          </p:nvSpPr>
          <p:spPr bwMode="hidden">
            <a:xfrm>
              <a:off x="5232" y="1"/>
              <a:ext cx="528" cy="4319"/>
            </a:xfrm>
            <a:prstGeom prst="rect">
              <a:avLst/>
            </a:prstGeom>
            <a:gradFill rotWithShape="0">
              <a:gsLst>
                <a:gs pos="0">
                  <a:schemeClr val="accent2"/>
                </a:gs>
                <a:gs pos="100000">
                  <a:schemeClr val="accent2">
                    <a:gamma/>
                    <a:tint val="94118"/>
                    <a:invGamma/>
                  </a:schemeClr>
                </a:gs>
              </a:gsLst>
              <a:lin ang="0" scaled="1"/>
            </a:gradFill>
            <a:ln w="9525">
              <a:noFill/>
              <a:miter lim="800000"/>
              <a:headEnd/>
              <a:tailEnd/>
            </a:ln>
            <a:effectLst/>
          </p:spPr>
          <p:txBody>
            <a:bodyPr wrap="none" anchor="ctr"/>
            <a:lstStyle/>
            <a:p>
              <a:pPr>
                <a:defRPr/>
              </a:pPr>
              <a:endParaRPr lang="en-US"/>
            </a:p>
          </p:txBody>
        </p:sp>
        <p:sp>
          <p:nvSpPr>
            <p:cNvPr id="9220" name="Rectangle 4"/>
            <p:cNvSpPr>
              <a:spLocks noChangeArrowheads="1"/>
            </p:cNvSpPr>
            <p:nvPr userDrawn="1"/>
          </p:nvSpPr>
          <p:spPr bwMode="hidden">
            <a:xfrm>
              <a:off x="1056" y="0"/>
              <a:ext cx="192"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pPr>
                <a:defRPr/>
              </a:pPr>
              <a:endParaRPr lang="en-US"/>
            </a:p>
          </p:txBody>
        </p:sp>
        <p:sp>
          <p:nvSpPr>
            <p:cNvPr id="9221" name="Rectangle 5"/>
            <p:cNvSpPr>
              <a:spLocks noChangeArrowheads="1"/>
            </p:cNvSpPr>
            <p:nvPr userDrawn="1"/>
          </p:nvSpPr>
          <p:spPr bwMode="hidden">
            <a:xfrm>
              <a:off x="1728" y="0"/>
              <a:ext cx="432"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pPr>
                <a:defRPr/>
              </a:pPr>
              <a:endParaRPr lang="en-US"/>
            </a:p>
          </p:txBody>
        </p:sp>
        <p:sp>
          <p:nvSpPr>
            <p:cNvPr id="9222" name="Rectangle 6"/>
            <p:cNvSpPr>
              <a:spLocks noChangeArrowheads="1"/>
            </p:cNvSpPr>
            <p:nvPr userDrawn="1"/>
          </p:nvSpPr>
          <p:spPr bwMode="hidden">
            <a:xfrm>
              <a:off x="2256" y="0"/>
              <a:ext cx="240" cy="4320"/>
            </a:xfrm>
            <a:prstGeom prst="rect">
              <a:avLst/>
            </a:prstGeom>
            <a:solidFill>
              <a:schemeClr val="bg1"/>
            </a:solidFill>
            <a:ln w="9525">
              <a:noFill/>
              <a:miter lim="800000"/>
              <a:headEnd/>
              <a:tailEnd/>
            </a:ln>
            <a:effectLst/>
          </p:spPr>
          <p:txBody>
            <a:bodyPr wrap="none" anchor="ctr"/>
            <a:lstStyle/>
            <a:p>
              <a:pPr>
                <a:defRPr/>
              </a:pPr>
              <a:endParaRPr lang="en-US"/>
            </a:p>
          </p:txBody>
        </p:sp>
        <p:sp>
          <p:nvSpPr>
            <p:cNvPr id="9223" name="Rectangle 7"/>
            <p:cNvSpPr>
              <a:spLocks noChangeArrowheads="1"/>
            </p:cNvSpPr>
            <p:nvPr userDrawn="1"/>
          </p:nvSpPr>
          <p:spPr bwMode="hidden">
            <a:xfrm>
              <a:off x="1344" y="0"/>
              <a:ext cx="384"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en-US"/>
            </a:p>
          </p:txBody>
        </p:sp>
        <p:sp>
          <p:nvSpPr>
            <p:cNvPr id="9224" name="Rectangle 8"/>
            <p:cNvSpPr>
              <a:spLocks noChangeArrowheads="1"/>
            </p:cNvSpPr>
            <p:nvPr userDrawn="1"/>
          </p:nvSpPr>
          <p:spPr bwMode="hidden">
            <a:xfrm>
              <a:off x="480" y="0"/>
              <a:ext cx="576"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en-US"/>
            </a:p>
          </p:txBody>
        </p:sp>
        <p:sp>
          <p:nvSpPr>
            <p:cNvPr id="9225" name="Rectangle 9"/>
            <p:cNvSpPr>
              <a:spLocks noChangeArrowheads="1"/>
            </p:cNvSpPr>
            <p:nvPr userDrawn="1"/>
          </p:nvSpPr>
          <p:spPr bwMode="hidden">
            <a:xfrm>
              <a:off x="288" y="0"/>
              <a:ext cx="192" cy="4320"/>
            </a:xfrm>
            <a:prstGeom prst="rect">
              <a:avLst/>
            </a:prstGeom>
            <a:gradFill rotWithShape="0">
              <a:gsLst>
                <a:gs pos="0">
                  <a:schemeClr val="bg2"/>
                </a:gs>
                <a:gs pos="50000">
                  <a:schemeClr val="bg2">
                    <a:gamma/>
                    <a:shade val="84706"/>
                    <a:invGamma/>
                  </a:schemeClr>
                </a:gs>
                <a:gs pos="100000">
                  <a:schemeClr val="bg2"/>
                </a:gs>
              </a:gsLst>
              <a:lin ang="0" scaled="1"/>
            </a:gradFill>
            <a:ln w="9525">
              <a:noFill/>
              <a:miter lim="800000"/>
              <a:headEnd/>
              <a:tailEnd/>
            </a:ln>
            <a:effectLst/>
          </p:spPr>
          <p:txBody>
            <a:bodyPr wrap="none" anchor="ctr"/>
            <a:lstStyle/>
            <a:p>
              <a:pPr>
                <a:defRPr/>
              </a:pPr>
              <a:endParaRPr lang="en-US"/>
            </a:p>
          </p:txBody>
        </p:sp>
        <p:sp>
          <p:nvSpPr>
            <p:cNvPr id="9226" name="Rectangle 10"/>
            <p:cNvSpPr>
              <a:spLocks noChangeArrowheads="1"/>
            </p:cNvSpPr>
            <p:nvPr userDrawn="1"/>
          </p:nvSpPr>
          <p:spPr bwMode="hidden">
            <a:xfrm>
              <a:off x="0" y="0"/>
              <a:ext cx="288" cy="4320"/>
            </a:xfrm>
            <a:prstGeom prst="rect">
              <a:avLst/>
            </a:prstGeom>
            <a:gradFill rotWithShape="0">
              <a:gsLst>
                <a:gs pos="0">
                  <a:schemeClr val="bg2">
                    <a:gamma/>
                    <a:shade val="78824"/>
                    <a:invGamma/>
                  </a:schemeClr>
                </a:gs>
                <a:gs pos="100000">
                  <a:schemeClr val="bg2"/>
                </a:gs>
              </a:gsLst>
              <a:lin ang="0" scaled="1"/>
            </a:gradFill>
            <a:ln w="9525">
              <a:noFill/>
              <a:miter lim="800000"/>
              <a:headEnd/>
              <a:tailEnd/>
            </a:ln>
            <a:effectLst/>
          </p:spPr>
          <p:txBody>
            <a:bodyPr wrap="none" anchor="ctr"/>
            <a:lstStyle/>
            <a:p>
              <a:pPr>
                <a:defRPr/>
              </a:pPr>
              <a:endParaRPr lang="en-US"/>
            </a:p>
          </p:txBody>
        </p:sp>
        <p:sp>
          <p:nvSpPr>
            <p:cNvPr id="9227" name="Rectangle 11"/>
            <p:cNvSpPr>
              <a:spLocks noChangeArrowheads="1"/>
            </p:cNvSpPr>
            <p:nvPr userDrawn="1"/>
          </p:nvSpPr>
          <p:spPr bwMode="hidden">
            <a:xfrm>
              <a:off x="2160" y="0"/>
              <a:ext cx="240"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en-US"/>
            </a:p>
          </p:txBody>
        </p:sp>
        <p:sp>
          <p:nvSpPr>
            <p:cNvPr id="9228" name="Rectangle 12"/>
            <p:cNvSpPr>
              <a:spLocks noChangeArrowheads="1"/>
            </p:cNvSpPr>
            <p:nvPr userDrawn="1"/>
          </p:nvSpPr>
          <p:spPr bwMode="hidden">
            <a:xfrm>
              <a:off x="2784" y="0"/>
              <a:ext cx="528"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pPr>
                <a:defRPr/>
              </a:pPr>
              <a:endParaRPr lang="en-US"/>
            </a:p>
          </p:txBody>
        </p:sp>
        <p:sp>
          <p:nvSpPr>
            <p:cNvPr id="9229" name="Rectangle 13"/>
            <p:cNvSpPr>
              <a:spLocks noChangeArrowheads="1"/>
            </p:cNvSpPr>
            <p:nvPr userDrawn="1"/>
          </p:nvSpPr>
          <p:spPr bwMode="hidden">
            <a:xfrm>
              <a:off x="1248" y="0"/>
              <a:ext cx="144" cy="4320"/>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9230" name="Rectangle 14"/>
            <p:cNvSpPr>
              <a:spLocks noChangeArrowheads="1"/>
            </p:cNvSpPr>
            <p:nvPr userDrawn="1"/>
          </p:nvSpPr>
          <p:spPr bwMode="hidden">
            <a:xfrm>
              <a:off x="3300" y="0"/>
              <a:ext cx="252" cy="4320"/>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9231" name="Rectangle 15"/>
            <p:cNvSpPr>
              <a:spLocks noChangeArrowheads="1"/>
            </p:cNvSpPr>
            <p:nvPr userDrawn="1"/>
          </p:nvSpPr>
          <p:spPr bwMode="hidden">
            <a:xfrm>
              <a:off x="4656" y="0"/>
              <a:ext cx="144" cy="4320"/>
            </a:xfrm>
            <a:prstGeom prst="rect">
              <a:avLst/>
            </a:prstGeom>
            <a:gradFill rotWithShape="0">
              <a:gsLst>
                <a:gs pos="0">
                  <a:schemeClr val="bg2"/>
                </a:gs>
                <a:gs pos="50000">
                  <a:schemeClr val="bg2">
                    <a:gamma/>
                    <a:shade val="96863"/>
                    <a:invGamma/>
                  </a:schemeClr>
                </a:gs>
                <a:gs pos="100000">
                  <a:schemeClr val="bg2"/>
                </a:gs>
              </a:gsLst>
              <a:lin ang="0" scaled="1"/>
            </a:gradFill>
            <a:ln w="9525">
              <a:noFill/>
              <a:miter lim="800000"/>
              <a:headEnd/>
              <a:tailEnd/>
            </a:ln>
            <a:effectLst/>
          </p:spPr>
          <p:txBody>
            <a:bodyPr wrap="none" anchor="ctr"/>
            <a:lstStyle/>
            <a:p>
              <a:pPr>
                <a:defRPr/>
              </a:pPr>
              <a:endParaRPr lang="en-US"/>
            </a:p>
          </p:txBody>
        </p:sp>
        <p:sp>
          <p:nvSpPr>
            <p:cNvPr id="9232" name="Rectangle 16"/>
            <p:cNvSpPr>
              <a:spLocks noChangeArrowheads="1"/>
            </p:cNvSpPr>
            <p:nvPr userDrawn="1"/>
          </p:nvSpPr>
          <p:spPr bwMode="hidden">
            <a:xfrm>
              <a:off x="4608" y="0"/>
              <a:ext cx="672" cy="4320"/>
            </a:xfrm>
            <a:prstGeom prst="rect">
              <a:avLst/>
            </a:prstGeom>
            <a:gradFill rotWithShape="0">
              <a:gsLst>
                <a:gs pos="0">
                  <a:schemeClr val="bg2"/>
                </a:gs>
                <a:gs pos="100000">
                  <a:schemeClr val="accent2"/>
                </a:gs>
              </a:gsLst>
              <a:lin ang="0" scaled="1"/>
            </a:gradFill>
            <a:ln w="9525">
              <a:noFill/>
              <a:miter lim="800000"/>
              <a:headEnd/>
              <a:tailEnd/>
            </a:ln>
            <a:effectLst/>
          </p:spPr>
          <p:txBody>
            <a:bodyPr wrap="none" anchor="ctr"/>
            <a:lstStyle/>
            <a:p>
              <a:pPr>
                <a:defRPr/>
              </a:pPr>
              <a:endParaRPr lang="en-US"/>
            </a:p>
          </p:txBody>
        </p:sp>
        <p:sp>
          <p:nvSpPr>
            <p:cNvPr id="9233" name="Rectangle 17"/>
            <p:cNvSpPr>
              <a:spLocks noChangeArrowheads="1"/>
            </p:cNvSpPr>
            <p:nvPr userDrawn="1"/>
          </p:nvSpPr>
          <p:spPr bwMode="hidden">
            <a:xfrm>
              <a:off x="3504" y="0"/>
              <a:ext cx="624" cy="4320"/>
            </a:xfrm>
            <a:prstGeom prst="rect">
              <a:avLst/>
            </a:prstGeom>
            <a:gradFill rotWithShape="0">
              <a:gsLst>
                <a:gs pos="0">
                  <a:schemeClr val="bg2"/>
                </a:gs>
                <a:gs pos="50000">
                  <a:schemeClr val="bg1"/>
                </a:gs>
                <a:gs pos="100000">
                  <a:schemeClr val="bg2"/>
                </a:gs>
              </a:gsLst>
              <a:lin ang="0" scaled="1"/>
            </a:gradFill>
            <a:ln w="9525">
              <a:noFill/>
              <a:miter lim="800000"/>
              <a:headEnd/>
              <a:tailEnd/>
            </a:ln>
            <a:effectLst/>
          </p:spPr>
          <p:txBody>
            <a:bodyPr wrap="none" anchor="ctr"/>
            <a:lstStyle/>
            <a:p>
              <a:pPr>
                <a:defRPr/>
              </a:pPr>
              <a:endParaRPr lang="en-US"/>
            </a:p>
          </p:txBody>
        </p:sp>
        <p:sp>
          <p:nvSpPr>
            <p:cNvPr id="9234" name="Rectangle 18"/>
            <p:cNvSpPr>
              <a:spLocks noChangeArrowheads="1"/>
            </p:cNvSpPr>
            <p:nvPr userDrawn="1"/>
          </p:nvSpPr>
          <p:spPr bwMode="hidden">
            <a:xfrm>
              <a:off x="3840" y="0"/>
              <a:ext cx="528"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pPr>
                <a:defRPr/>
              </a:pPr>
              <a:endParaRPr lang="en-US"/>
            </a:p>
          </p:txBody>
        </p:sp>
        <p:sp>
          <p:nvSpPr>
            <p:cNvPr id="9235" name="Rectangle 19"/>
            <p:cNvSpPr>
              <a:spLocks noChangeArrowheads="1"/>
            </p:cNvSpPr>
            <p:nvPr userDrawn="1"/>
          </p:nvSpPr>
          <p:spPr bwMode="hidden">
            <a:xfrm>
              <a:off x="4368" y="0"/>
              <a:ext cx="240" cy="4320"/>
            </a:xfrm>
            <a:prstGeom prst="rect">
              <a:avLst/>
            </a:prstGeom>
            <a:gradFill rotWithShape="0">
              <a:gsLst>
                <a:gs pos="0">
                  <a:schemeClr val="bg2"/>
                </a:gs>
                <a:gs pos="50000">
                  <a:schemeClr val="bg2">
                    <a:gamma/>
                    <a:shade val="96863"/>
                    <a:invGamma/>
                  </a:schemeClr>
                </a:gs>
                <a:gs pos="100000">
                  <a:schemeClr val="bg2"/>
                </a:gs>
              </a:gsLst>
              <a:lin ang="0" scaled="1"/>
            </a:gradFill>
            <a:ln w="9525">
              <a:noFill/>
              <a:miter lim="800000"/>
              <a:headEnd/>
              <a:tailEnd/>
            </a:ln>
            <a:effectLst/>
          </p:spPr>
          <p:txBody>
            <a:bodyPr wrap="none" anchor="ctr"/>
            <a:lstStyle/>
            <a:p>
              <a:pPr>
                <a:defRPr/>
              </a:pPr>
              <a:endParaRPr lang="en-US"/>
            </a:p>
          </p:txBody>
        </p:sp>
        <p:sp>
          <p:nvSpPr>
            <p:cNvPr id="9236" name="Rectangle 20"/>
            <p:cNvSpPr>
              <a:spLocks noChangeArrowheads="1"/>
            </p:cNvSpPr>
            <p:nvPr userDrawn="1"/>
          </p:nvSpPr>
          <p:spPr bwMode="hidden">
            <a:xfrm>
              <a:off x="2680" y="0"/>
              <a:ext cx="152" cy="43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en-US"/>
            </a:p>
          </p:txBody>
        </p:sp>
        <p:sp>
          <p:nvSpPr>
            <p:cNvPr id="9237" name="Rectangle 21"/>
            <p:cNvSpPr>
              <a:spLocks noChangeArrowheads="1"/>
            </p:cNvSpPr>
            <p:nvPr userDrawn="1"/>
          </p:nvSpPr>
          <p:spPr bwMode="hidden">
            <a:xfrm>
              <a:off x="2366" y="0"/>
              <a:ext cx="336" cy="4320"/>
            </a:xfrm>
            <a:prstGeom prst="rect">
              <a:avLst/>
            </a:prstGeom>
            <a:gradFill rotWithShape="0">
              <a:gsLst>
                <a:gs pos="0">
                  <a:schemeClr val="bg1"/>
                </a:gs>
                <a:gs pos="100000">
                  <a:schemeClr val="bg2"/>
                </a:gs>
              </a:gsLst>
              <a:lin ang="0" scaled="1"/>
            </a:gradFill>
            <a:ln w="9525">
              <a:noFill/>
              <a:miter lim="800000"/>
              <a:headEnd/>
              <a:tailEnd/>
            </a:ln>
            <a:effectLst/>
          </p:spPr>
          <p:txBody>
            <a:bodyPr wrap="none" anchor="ctr"/>
            <a:lstStyle/>
            <a:p>
              <a:pPr>
                <a:defRPr/>
              </a:pPr>
              <a:endParaRPr lang="en-US"/>
            </a:p>
          </p:txBody>
        </p:sp>
        <p:sp>
          <p:nvSpPr>
            <p:cNvPr id="9238" name="Freeform 22"/>
            <p:cNvSpPr>
              <a:spLocks/>
            </p:cNvSpPr>
            <p:nvPr userDrawn="1"/>
          </p:nvSpPr>
          <p:spPr bwMode="hidden">
            <a:xfrm>
              <a:off x="1" y="3875"/>
              <a:ext cx="5760" cy="445"/>
            </a:xfrm>
            <a:custGeom>
              <a:avLst/>
              <a:gdLst/>
              <a:ahLst/>
              <a:cxnLst>
                <a:cxn ang="0">
                  <a:pos x="5700" y="86"/>
                </a:cxn>
                <a:cxn ang="0">
                  <a:pos x="5508" y="86"/>
                </a:cxn>
                <a:cxn ang="0">
                  <a:pos x="5454" y="76"/>
                </a:cxn>
                <a:cxn ang="0">
                  <a:pos x="5448" y="65"/>
                </a:cxn>
                <a:cxn ang="0">
                  <a:pos x="5442" y="44"/>
                </a:cxn>
                <a:cxn ang="0">
                  <a:pos x="5414" y="18"/>
                </a:cxn>
                <a:cxn ang="0">
                  <a:pos x="5332" y="7"/>
                </a:cxn>
                <a:cxn ang="0">
                  <a:pos x="5051" y="22"/>
                </a:cxn>
                <a:cxn ang="0">
                  <a:pos x="4986" y="55"/>
                </a:cxn>
                <a:cxn ang="0">
                  <a:pos x="4854" y="102"/>
                </a:cxn>
                <a:cxn ang="0">
                  <a:pos x="4740" y="112"/>
                </a:cxn>
                <a:cxn ang="0">
                  <a:pos x="4662" y="91"/>
                </a:cxn>
                <a:cxn ang="0">
                  <a:pos x="4598" y="25"/>
                </a:cxn>
                <a:cxn ang="0">
                  <a:pos x="4514" y="9"/>
                </a:cxn>
                <a:cxn ang="0">
                  <a:pos x="4410" y="39"/>
                </a:cxn>
                <a:cxn ang="0">
                  <a:pos x="4236" y="81"/>
                </a:cxn>
                <a:cxn ang="0">
                  <a:pos x="4020" y="102"/>
                </a:cxn>
                <a:cxn ang="0">
                  <a:pos x="3810" y="102"/>
                </a:cxn>
                <a:cxn ang="0">
                  <a:pos x="3654" y="76"/>
                </a:cxn>
                <a:cxn ang="0">
                  <a:pos x="3594" y="50"/>
                </a:cxn>
                <a:cxn ang="0">
                  <a:pos x="3528" y="44"/>
                </a:cxn>
                <a:cxn ang="0">
                  <a:pos x="3480" y="55"/>
                </a:cxn>
                <a:cxn ang="0">
                  <a:pos x="3420" y="76"/>
                </a:cxn>
                <a:cxn ang="0">
                  <a:pos x="3048" y="112"/>
                </a:cxn>
                <a:cxn ang="0">
                  <a:pos x="2844" y="128"/>
                </a:cxn>
                <a:cxn ang="0">
                  <a:pos x="2742" y="117"/>
                </a:cxn>
                <a:cxn ang="0">
                  <a:pos x="2710" y="56"/>
                </a:cxn>
                <a:cxn ang="0">
                  <a:pos x="2658" y="50"/>
                </a:cxn>
                <a:cxn ang="0">
                  <a:pos x="2558" y="95"/>
                </a:cxn>
                <a:cxn ang="0">
                  <a:pos x="2444" y="109"/>
                </a:cxn>
                <a:cxn ang="0">
                  <a:pos x="2322" y="91"/>
                </a:cxn>
                <a:cxn ang="0">
                  <a:pos x="2274" y="70"/>
                </a:cxn>
                <a:cxn ang="0">
                  <a:pos x="2185" y="3"/>
                </a:cxn>
                <a:cxn ang="0">
                  <a:pos x="2048" y="64"/>
                </a:cxn>
                <a:cxn ang="0">
                  <a:pos x="1794" y="102"/>
                </a:cxn>
                <a:cxn ang="0">
                  <a:pos x="1560" y="91"/>
                </a:cxn>
                <a:cxn ang="0">
                  <a:pos x="1482" y="76"/>
                </a:cxn>
                <a:cxn ang="0">
                  <a:pos x="1428" y="50"/>
                </a:cxn>
                <a:cxn ang="0">
                  <a:pos x="1374" y="44"/>
                </a:cxn>
                <a:cxn ang="0">
                  <a:pos x="1308" y="55"/>
                </a:cxn>
                <a:cxn ang="0">
                  <a:pos x="1140" y="107"/>
                </a:cxn>
                <a:cxn ang="0">
                  <a:pos x="948" y="143"/>
                </a:cxn>
                <a:cxn ang="0">
                  <a:pos x="708" y="138"/>
                </a:cxn>
                <a:cxn ang="0">
                  <a:pos x="534" y="96"/>
                </a:cxn>
                <a:cxn ang="0">
                  <a:pos x="444" y="55"/>
                </a:cxn>
                <a:cxn ang="0">
                  <a:pos x="396" y="34"/>
                </a:cxn>
                <a:cxn ang="0">
                  <a:pos x="378" y="39"/>
                </a:cxn>
                <a:cxn ang="0">
                  <a:pos x="342" y="70"/>
                </a:cxn>
                <a:cxn ang="0">
                  <a:pos x="288" y="96"/>
                </a:cxn>
                <a:cxn ang="0">
                  <a:pos x="192" y="112"/>
                </a:cxn>
                <a:cxn ang="0">
                  <a:pos x="90" y="112"/>
                </a:cxn>
                <a:cxn ang="0">
                  <a:pos x="0" y="96"/>
                </a:cxn>
                <a:cxn ang="0">
                  <a:pos x="5760" y="445"/>
                </a:cxn>
              </a:cxnLst>
              <a:rect l="0" t="0" r="r" b="b"/>
              <a:pathLst>
                <a:path w="5760" h="445">
                  <a:moveTo>
                    <a:pt x="5760" y="445"/>
                  </a:moveTo>
                  <a:lnTo>
                    <a:pt x="5760" y="76"/>
                  </a:lnTo>
                  <a:lnTo>
                    <a:pt x="5730" y="81"/>
                  </a:lnTo>
                  <a:lnTo>
                    <a:pt x="5700" y="86"/>
                  </a:lnTo>
                  <a:lnTo>
                    <a:pt x="5646" y="91"/>
                  </a:lnTo>
                  <a:lnTo>
                    <a:pt x="5592" y="91"/>
                  </a:lnTo>
                  <a:lnTo>
                    <a:pt x="5544" y="91"/>
                  </a:lnTo>
                  <a:lnTo>
                    <a:pt x="5508" y="86"/>
                  </a:lnTo>
                  <a:lnTo>
                    <a:pt x="5490" y="86"/>
                  </a:lnTo>
                  <a:lnTo>
                    <a:pt x="5478" y="81"/>
                  </a:lnTo>
                  <a:lnTo>
                    <a:pt x="5466" y="76"/>
                  </a:lnTo>
                  <a:lnTo>
                    <a:pt x="5454" y="76"/>
                  </a:lnTo>
                  <a:lnTo>
                    <a:pt x="5454" y="70"/>
                  </a:lnTo>
                  <a:lnTo>
                    <a:pt x="5454" y="70"/>
                  </a:lnTo>
                  <a:lnTo>
                    <a:pt x="5448" y="70"/>
                  </a:lnTo>
                  <a:lnTo>
                    <a:pt x="5448" y="65"/>
                  </a:lnTo>
                  <a:lnTo>
                    <a:pt x="5448" y="60"/>
                  </a:lnTo>
                  <a:lnTo>
                    <a:pt x="5448" y="55"/>
                  </a:lnTo>
                  <a:lnTo>
                    <a:pt x="5442" y="50"/>
                  </a:lnTo>
                  <a:lnTo>
                    <a:pt x="5442" y="44"/>
                  </a:lnTo>
                  <a:lnTo>
                    <a:pt x="5436" y="39"/>
                  </a:lnTo>
                  <a:lnTo>
                    <a:pt x="5424" y="34"/>
                  </a:lnTo>
                  <a:lnTo>
                    <a:pt x="5418" y="29"/>
                  </a:lnTo>
                  <a:lnTo>
                    <a:pt x="5414" y="18"/>
                  </a:lnTo>
                  <a:lnTo>
                    <a:pt x="5401" y="16"/>
                  </a:lnTo>
                  <a:lnTo>
                    <a:pt x="5386" y="10"/>
                  </a:lnTo>
                  <a:lnTo>
                    <a:pt x="5368" y="7"/>
                  </a:lnTo>
                  <a:lnTo>
                    <a:pt x="5332" y="7"/>
                  </a:lnTo>
                  <a:lnTo>
                    <a:pt x="5246" y="10"/>
                  </a:lnTo>
                  <a:lnTo>
                    <a:pt x="5144" y="7"/>
                  </a:lnTo>
                  <a:lnTo>
                    <a:pt x="5090" y="16"/>
                  </a:lnTo>
                  <a:lnTo>
                    <a:pt x="5051" y="22"/>
                  </a:lnTo>
                  <a:lnTo>
                    <a:pt x="5036" y="30"/>
                  </a:lnTo>
                  <a:lnTo>
                    <a:pt x="5022" y="39"/>
                  </a:lnTo>
                  <a:lnTo>
                    <a:pt x="5010" y="44"/>
                  </a:lnTo>
                  <a:lnTo>
                    <a:pt x="4986" y="55"/>
                  </a:lnTo>
                  <a:lnTo>
                    <a:pt x="4950" y="70"/>
                  </a:lnTo>
                  <a:lnTo>
                    <a:pt x="4920" y="86"/>
                  </a:lnTo>
                  <a:lnTo>
                    <a:pt x="4884" y="96"/>
                  </a:lnTo>
                  <a:lnTo>
                    <a:pt x="4854" y="102"/>
                  </a:lnTo>
                  <a:lnTo>
                    <a:pt x="4824" y="107"/>
                  </a:lnTo>
                  <a:lnTo>
                    <a:pt x="4794" y="112"/>
                  </a:lnTo>
                  <a:lnTo>
                    <a:pt x="4764" y="112"/>
                  </a:lnTo>
                  <a:lnTo>
                    <a:pt x="4740" y="112"/>
                  </a:lnTo>
                  <a:lnTo>
                    <a:pt x="4716" y="107"/>
                  </a:lnTo>
                  <a:lnTo>
                    <a:pt x="4698" y="102"/>
                  </a:lnTo>
                  <a:lnTo>
                    <a:pt x="4674" y="96"/>
                  </a:lnTo>
                  <a:lnTo>
                    <a:pt x="4662" y="91"/>
                  </a:lnTo>
                  <a:lnTo>
                    <a:pt x="4644" y="86"/>
                  </a:lnTo>
                  <a:lnTo>
                    <a:pt x="4631" y="66"/>
                  </a:lnTo>
                  <a:lnTo>
                    <a:pt x="4617" y="42"/>
                  </a:lnTo>
                  <a:lnTo>
                    <a:pt x="4598" y="25"/>
                  </a:lnTo>
                  <a:lnTo>
                    <a:pt x="4584" y="13"/>
                  </a:lnTo>
                  <a:lnTo>
                    <a:pt x="4565" y="4"/>
                  </a:lnTo>
                  <a:lnTo>
                    <a:pt x="4535" y="3"/>
                  </a:lnTo>
                  <a:lnTo>
                    <a:pt x="4514" y="9"/>
                  </a:lnTo>
                  <a:lnTo>
                    <a:pt x="4494" y="18"/>
                  </a:lnTo>
                  <a:lnTo>
                    <a:pt x="4471" y="23"/>
                  </a:lnTo>
                  <a:lnTo>
                    <a:pt x="4440" y="29"/>
                  </a:lnTo>
                  <a:lnTo>
                    <a:pt x="4410" y="39"/>
                  </a:lnTo>
                  <a:lnTo>
                    <a:pt x="4374" y="50"/>
                  </a:lnTo>
                  <a:lnTo>
                    <a:pt x="4332" y="60"/>
                  </a:lnTo>
                  <a:lnTo>
                    <a:pt x="4284" y="76"/>
                  </a:lnTo>
                  <a:lnTo>
                    <a:pt x="4236" y="81"/>
                  </a:lnTo>
                  <a:lnTo>
                    <a:pt x="4183" y="91"/>
                  </a:lnTo>
                  <a:lnTo>
                    <a:pt x="4128" y="96"/>
                  </a:lnTo>
                  <a:lnTo>
                    <a:pt x="4074" y="102"/>
                  </a:lnTo>
                  <a:lnTo>
                    <a:pt x="4020" y="102"/>
                  </a:lnTo>
                  <a:lnTo>
                    <a:pt x="3966" y="102"/>
                  </a:lnTo>
                  <a:lnTo>
                    <a:pt x="3912" y="102"/>
                  </a:lnTo>
                  <a:lnTo>
                    <a:pt x="3858" y="102"/>
                  </a:lnTo>
                  <a:lnTo>
                    <a:pt x="3810" y="102"/>
                  </a:lnTo>
                  <a:lnTo>
                    <a:pt x="3762" y="96"/>
                  </a:lnTo>
                  <a:lnTo>
                    <a:pt x="3726" y="91"/>
                  </a:lnTo>
                  <a:lnTo>
                    <a:pt x="3684" y="81"/>
                  </a:lnTo>
                  <a:lnTo>
                    <a:pt x="3654" y="76"/>
                  </a:lnTo>
                  <a:lnTo>
                    <a:pt x="3642" y="70"/>
                  </a:lnTo>
                  <a:lnTo>
                    <a:pt x="3630" y="65"/>
                  </a:lnTo>
                  <a:lnTo>
                    <a:pt x="3612" y="60"/>
                  </a:lnTo>
                  <a:lnTo>
                    <a:pt x="3594" y="50"/>
                  </a:lnTo>
                  <a:lnTo>
                    <a:pt x="3576" y="50"/>
                  </a:lnTo>
                  <a:lnTo>
                    <a:pt x="3558" y="44"/>
                  </a:lnTo>
                  <a:lnTo>
                    <a:pt x="3540" y="44"/>
                  </a:lnTo>
                  <a:lnTo>
                    <a:pt x="3528" y="44"/>
                  </a:lnTo>
                  <a:lnTo>
                    <a:pt x="3516" y="50"/>
                  </a:lnTo>
                  <a:lnTo>
                    <a:pt x="3504" y="50"/>
                  </a:lnTo>
                  <a:lnTo>
                    <a:pt x="3492" y="55"/>
                  </a:lnTo>
                  <a:lnTo>
                    <a:pt x="3480" y="55"/>
                  </a:lnTo>
                  <a:lnTo>
                    <a:pt x="3468" y="65"/>
                  </a:lnTo>
                  <a:lnTo>
                    <a:pt x="3456" y="70"/>
                  </a:lnTo>
                  <a:lnTo>
                    <a:pt x="3450" y="70"/>
                  </a:lnTo>
                  <a:lnTo>
                    <a:pt x="3420" y="76"/>
                  </a:lnTo>
                  <a:lnTo>
                    <a:pt x="3330" y="81"/>
                  </a:lnTo>
                  <a:lnTo>
                    <a:pt x="3204" y="91"/>
                  </a:lnTo>
                  <a:lnTo>
                    <a:pt x="3126" y="102"/>
                  </a:lnTo>
                  <a:lnTo>
                    <a:pt x="3048" y="112"/>
                  </a:lnTo>
                  <a:lnTo>
                    <a:pt x="2970" y="123"/>
                  </a:lnTo>
                  <a:lnTo>
                    <a:pt x="2904" y="128"/>
                  </a:lnTo>
                  <a:lnTo>
                    <a:pt x="2868" y="128"/>
                  </a:lnTo>
                  <a:lnTo>
                    <a:pt x="2844" y="128"/>
                  </a:lnTo>
                  <a:lnTo>
                    <a:pt x="2814" y="128"/>
                  </a:lnTo>
                  <a:lnTo>
                    <a:pt x="2790" y="128"/>
                  </a:lnTo>
                  <a:lnTo>
                    <a:pt x="2766" y="123"/>
                  </a:lnTo>
                  <a:lnTo>
                    <a:pt x="2742" y="117"/>
                  </a:lnTo>
                  <a:lnTo>
                    <a:pt x="2724" y="112"/>
                  </a:lnTo>
                  <a:lnTo>
                    <a:pt x="2706" y="107"/>
                  </a:lnTo>
                  <a:lnTo>
                    <a:pt x="2704" y="83"/>
                  </a:lnTo>
                  <a:lnTo>
                    <a:pt x="2710" y="56"/>
                  </a:lnTo>
                  <a:lnTo>
                    <a:pt x="2710" y="36"/>
                  </a:lnTo>
                  <a:lnTo>
                    <a:pt x="2696" y="25"/>
                  </a:lnTo>
                  <a:lnTo>
                    <a:pt x="2672" y="36"/>
                  </a:lnTo>
                  <a:lnTo>
                    <a:pt x="2658" y="50"/>
                  </a:lnTo>
                  <a:lnTo>
                    <a:pt x="2638" y="60"/>
                  </a:lnTo>
                  <a:lnTo>
                    <a:pt x="2614" y="76"/>
                  </a:lnTo>
                  <a:lnTo>
                    <a:pt x="2590" y="84"/>
                  </a:lnTo>
                  <a:lnTo>
                    <a:pt x="2558" y="95"/>
                  </a:lnTo>
                  <a:lnTo>
                    <a:pt x="2536" y="98"/>
                  </a:lnTo>
                  <a:lnTo>
                    <a:pt x="2508" y="102"/>
                  </a:lnTo>
                  <a:lnTo>
                    <a:pt x="2478" y="105"/>
                  </a:lnTo>
                  <a:lnTo>
                    <a:pt x="2444" y="109"/>
                  </a:lnTo>
                  <a:lnTo>
                    <a:pt x="2410" y="110"/>
                  </a:lnTo>
                  <a:lnTo>
                    <a:pt x="2374" y="107"/>
                  </a:lnTo>
                  <a:lnTo>
                    <a:pt x="2348" y="103"/>
                  </a:lnTo>
                  <a:lnTo>
                    <a:pt x="2322" y="91"/>
                  </a:lnTo>
                  <a:lnTo>
                    <a:pt x="2304" y="86"/>
                  </a:lnTo>
                  <a:lnTo>
                    <a:pt x="2292" y="81"/>
                  </a:lnTo>
                  <a:lnTo>
                    <a:pt x="2286" y="76"/>
                  </a:lnTo>
                  <a:lnTo>
                    <a:pt x="2274" y="70"/>
                  </a:lnTo>
                  <a:lnTo>
                    <a:pt x="2268" y="65"/>
                  </a:lnTo>
                  <a:lnTo>
                    <a:pt x="2246" y="18"/>
                  </a:lnTo>
                  <a:lnTo>
                    <a:pt x="2224" y="0"/>
                  </a:lnTo>
                  <a:lnTo>
                    <a:pt x="2185" y="3"/>
                  </a:lnTo>
                  <a:lnTo>
                    <a:pt x="2156" y="16"/>
                  </a:lnTo>
                  <a:lnTo>
                    <a:pt x="2126" y="22"/>
                  </a:lnTo>
                  <a:lnTo>
                    <a:pt x="2081" y="49"/>
                  </a:lnTo>
                  <a:lnTo>
                    <a:pt x="2048" y="64"/>
                  </a:lnTo>
                  <a:lnTo>
                    <a:pt x="2018" y="76"/>
                  </a:lnTo>
                  <a:lnTo>
                    <a:pt x="1986" y="96"/>
                  </a:lnTo>
                  <a:lnTo>
                    <a:pt x="1896" y="102"/>
                  </a:lnTo>
                  <a:lnTo>
                    <a:pt x="1794" y="102"/>
                  </a:lnTo>
                  <a:lnTo>
                    <a:pt x="1692" y="102"/>
                  </a:lnTo>
                  <a:lnTo>
                    <a:pt x="1644" y="102"/>
                  </a:lnTo>
                  <a:lnTo>
                    <a:pt x="1602" y="96"/>
                  </a:lnTo>
                  <a:lnTo>
                    <a:pt x="1560" y="91"/>
                  </a:lnTo>
                  <a:lnTo>
                    <a:pt x="1524" y="86"/>
                  </a:lnTo>
                  <a:lnTo>
                    <a:pt x="1506" y="86"/>
                  </a:lnTo>
                  <a:lnTo>
                    <a:pt x="1494" y="81"/>
                  </a:lnTo>
                  <a:lnTo>
                    <a:pt x="1482" y="76"/>
                  </a:lnTo>
                  <a:lnTo>
                    <a:pt x="1476" y="70"/>
                  </a:lnTo>
                  <a:lnTo>
                    <a:pt x="1458" y="65"/>
                  </a:lnTo>
                  <a:lnTo>
                    <a:pt x="1440" y="55"/>
                  </a:lnTo>
                  <a:lnTo>
                    <a:pt x="1428" y="50"/>
                  </a:lnTo>
                  <a:lnTo>
                    <a:pt x="1410" y="50"/>
                  </a:lnTo>
                  <a:lnTo>
                    <a:pt x="1398" y="44"/>
                  </a:lnTo>
                  <a:lnTo>
                    <a:pt x="1386" y="44"/>
                  </a:lnTo>
                  <a:lnTo>
                    <a:pt x="1374" y="44"/>
                  </a:lnTo>
                  <a:lnTo>
                    <a:pt x="1356" y="44"/>
                  </a:lnTo>
                  <a:lnTo>
                    <a:pt x="1344" y="44"/>
                  </a:lnTo>
                  <a:lnTo>
                    <a:pt x="1332" y="50"/>
                  </a:lnTo>
                  <a:lnTo>
                    <a:pt x="1308" y="55"/>
                  </a:lnTo>
                  <a:lnTo>
                    <a:pt x="1260" y="70"/>
                  </a:lnTo>
                  <a:lnTo>
                    <a:pt x="1218" y="86"/>
                  </a:lnTo>
                  <a:lnTo>
                    <a:pt x="1176" y="96"/>
                  </a:lnTo>
                  <a:lnTo>
                    <a:pt x="1140" y="107"/>
                  </a:lnTo>
                  <a:lnTo>
                    <a:pt x="1098" y="117"/>
                  </a:lnTo>
                  <a:lnTo>
                    <a:pt x="1062" y="128"/>
                  </a:lnTo>
                  <a:lnTo>
                    <a:pt x="1020" y="133"/>
                  </a:lnTo>
                  <a:lnTo>
                    <a:pt x="948" y="143"/>
                  </a:lnTo>
                  <a:lnTo>
                    <a:pt x="882" y="149"/>
                  </a:lnTo>
                  <a:lnTo>
                    <a:pt x="822" y="149"/>
                  </a:lnTo>
                  <a:lnTo>
                    <a:pt x="762" y="143"/>
                  </a:lnTo>
                  <a:lnTo>
                    <a:pt x="708" y="138"/>
                  </a:lnTo>
                  <a:lnTo>
                    <a:pt x="654" y="128"/>
                  </a:lnTo>
                  <a:lnTo>
                    <a:pt x="612" y="117"/>
                  </a:lnTo>
                  <a:lnTo>
                    <a:pt x="570" y="107"/>
                  </a:lnTo>
                  <a:lnTo>
                    <a:pt x="534" y="96"/>
                  </a:lnTo>
                  <a:lnTo>
                    <a:pt x="504" y="86"/>
                  </a:lnTo>
                  <a:lnTo>
                    <a:pt x="480" y="76"/>
                  </a:lnTo>
                  <a:lnTo>
                    <a:pt x="462" y="65"/>
                  </a:lnTo>
                  <a:lnTo>
                    <a:pt x="444" y="55"/>
                  </a:lnTo>
                  <a:lnTo>
                    <a:pt x="426" y="44"/>
                  </a:lnTo>
                  <a:lnTo>
                    <a:pt x="408" y="34"/>
                  </a:lnTo>
                  <a:lnTo>
                    <a:pt x="402" y="34"/>
                  </a:lnTo>
                  <a:lnTo>
                    <a:pt x="396" y="34"/>
                  </a:lnTo>
                  <a:lnTo>
                    <a:pt x="390" y="34"/>
                  </a:lnTo>
                  <a:lnTo>
                    <a:pt x="390" y="34"/>
                  </a:lnTo>
                  <a:lnTo>
                    <a:pt x="384" y="34"/>
                  </a:lnTo>
                  <a:lnTo>
                    <a:pt x="378" y="39"/>
                  </a:lnTo>
                  <a:lnTo>
                    <a:pt x="372" y="44"/>
                  </a:lnTo>
                  <a:lnTo>
                    <a:pt x="360" y="55"/>
                  </a:lnTo>
                  <a:lnTo>
                    <a:pt x="348" y="65"/>
                  </a:lnTo>
                  <a:lnTo>
                    <a:pt x="342" y="70"/>
                  </a:lnTo>
                  <a:lnTo>
                    <a:pt x="336" y="76"/>
                  </a:lnTo>
                  <a:lnTo>
                    <a:pt x="324" y="86"/>
                  </a:lnTo>
                  <a:lnTo>
                    <a:pt x="306" y="91"/>
                  </a:lnTo>
                  <a:lnTo>
                    <a:pt x="288" y="96"/>
                  </a:lnTo>
                  <a:lnTo>
                    <a:pt x="264" y="102"/>
                  </a:lnTo>
                  <a:lnTo>
                    <a:pt x="240" y="107"/>
                  </a:lnTo>
                  <a:lnTo>
                    <a:pt x="216" y="112"/>
                  </a:lnTo>
                  <a:lnTo>
                    <a:pt x="192" y="112"/>
                  </a:lnTo>
                  <a:lnTo>
                    <a:pt x="168" y="117"/>
                  </a:lnTo>
                  <a:lnTo>
                    <a:pt x="145" y="117"/>
                  </a:lnTo>
                  <a:lnTo>
                    <a:pt x="120" y="117"/>
                  </a:lnTo>
                  <a:lnTo>
                    <a:pt x="90" y="112"/>
                  </a:lnTo>
                  <a:lnTo>
                    <a:pt x="66" y="112"/>
                  </a:lnTo>
                  <a:lnTo>
                    <a:pt x="42" y="107"/>
                  </a:lnTo>
                  <a:lnTo>
                    <a:pt x="24" y="102"/>
                  </a:lnTo>
                  <a:lnTo>
                    <a:pt x="0" y="96"/>
                  </a:lnTo>
                  <a:lnTo>
                    <a:pt x="0" y="445"/>
                  </a:lnTo>
                  <a:lnTo>
                    <a:pt x="5760" y="445"/>
                  </a:lnTo>
                  <a:lnTo>
                    <a:pt x="5760" y="445"/>
                  </a:lnTo>
                  <a:lnTo>
                    <a:pt x="5760" y="445"/>
                  </a:lnTo>
                </a:path>
              </a:pathLst>
            </a:custGeom>
            <a:solidFill>
              <a:schemeClr val="accent2">
                <a:alpha val="50000"/>
              </a:schemeClr>
            </a:solidFill>
            <a:ln w="9525">
              <a:noFill/>
              <a:prstDash val="solid"/>
              <a:round/>
              <a:headEnd/>
              <a:tailEnd/>
            </a:ln>
          </p:spPr>
          <p:txBody>
            <a:bodyPr/>
            <a:lstStyle/>
            <a:p>
              <a:pPr>
                <a:defRPr/>
              </a:pPr>
              <a:endParaRPr lang="en-US"/>
            </a:p>
          </p:txBody>
        </p:sp>
        <p:sp>
          <p:nvSpPr>
            <p:cNvPr id="9239" name="Freeform 23"/>
            <p:cNvSpPr>
              <a:spLocks/>
            </p:cNvSpPr>
            <p:nvPr userDrawn="1"/>
          </p:nvSpPr>
          <p:spPr bwMode="hidden">
            <a:xfrm>
              <a:off x="0" y="3867"/>
              <a:ext cx="5770" cy="174"/>
            </a:xfrm>
            <a:custGeom>
              <a:avLst/>
              <a:gdLst/>
              <a:ahLst/>
              <a:cxnLst>
                <a:cxn ang="0">
                  <a:pos x="4993" y="66"/>
                </a:cxn>
                <a:cxn ang="0">
                  <a:pos x="4771" y="132"/>
                </a:cxn>
                <a:cxn ang="0">
                  <a:pos x="4640" y="96"/>
                </a:cxn>
                <a:cxn ang="0">
                  <a:pos x="4598" y="36"/>
                </a:cxn>
                <a:cxn ang="0">
                  <a:pos x="4478" y="30"/>
                </a:cxn>
                <a:cxn ang="0">
                  <a:pos x="4186" y="108"/>
                </a:cxn>
                <a:cxn ang="0">
                  <a:pos x="3815" y="120"/>
                </a:cxn>
                <a:cxn ang="0">
                  <a:pos x="3617" y="72"/>
                </a:cxn>
                <a:cxn ang="0">
                  <a:pos x="3510" y="60"/>
                </a:cxn>
                <a:cxn ang="0">
                  <a:pos x="3336" y="96"/>
                </a:cxn>
                <a:cxn ang="0">
                  <a:pos x="2846" y="150"/>
                </a:cxn>
                <a:cxn ang="0">
                  <a:pos x="2703" y="96"/>
                </a:cxn>
                <a:cxn ang="0">
                  <a:pos x="2619" y="90"/>
                </a:cxn>
                <a:cxn ang="0">
                  <a:pos x="2416" y="132"/>
                </a:cxn>
                <a:cxn ang="0">
                  <a:pos x="2278" y="84"/>
                </a:cxn>
                <a:cxn ang="0">
                  <a:pos x="2151" y="36"/>
                </a:cxn>
                <a:cxn ang="0">
                  <a:pos x="1947" y="120"/>
                </a:cxn>
                <a:cxn ang="0">
                  <a:pos x="1525" y="102"/>
                </a:cxn>
                <a:cxn ang="0">
                  <a:pos x="1429" y="60"/>
                </a:cxn>
                <a:cxn ang="0">
                  <a:pos x="1333" y="60"/>
                </a:cxn>
                <a:cxn ang="0">
                  <a:pos x="1058" y="150"/>
                </a:cxn>
                <a:cxn ang="0">
                  <a:pos x="652" y="150"/>
                </a:cxn>
                <a:cxn ang="0">
                  <a:pos x="442" y="66"/>
                </a:cxn>
                <a:cxn ang="0">
                  <a:pos x="377" y="48"/>
                </a:cxn>
                <a:cxn ang="0">
                  <a:pos x="305" y="108"/>
                </a:cxn>
                <a:cxn ang="0">
                  <a:pos x="144" y="138"/>
                </a:cxn>
                <a:cxn ang="0">
                  <a:pos x="0" y="96"/>
                </a:cxn>
                <a:cxn ang="0">
                  <a:pos x="167" y="120"/>
                </a:cxn>
                <a:cxn ang="0">
                  <a:pos x="323" y="84"/>
                </a:cxn>
                <a:cxn ang="0">
                  <a:pos x="383" y="24"/>
                </a:cxn>
                <a:cxn ang="0">
                  <a:pos x="460" y="60"/>
                </a:cxn>
                <a:cxn ang="0">
                  <a:pos x="706" y="144"/>
                </a:cxn>
                <a:cxn ang="0">
                  <a:pos x="1100" y="120"/>
                </a:cxn>
                <a:cxn ang="0">
                  <a:pos x="1345" y="36"/>
                </a:cxn>
                <a:cxn ang="0">
                  <a:pos x="1441" y="48"/>
                </a:cxn>
                <a:cxn ang="0">
                  <a:pos x="1561" y="90"/>
                </a:cxn>
                <a:cxn ang="0">
                  <a:pos x="1971" y="96"/>
                </a:cxn>
                <a:cxn ang="0">
                  <a:pos x="2235" y="3"/>
                </a:cxn>
                <a:cxn ang="0">
                  <a:pos x="2350" y="102"/>
                </a:cxn>
                <a:cxn ang="0">
                  <a:pos x="2559" y="96"/>
                </a:cxn>
                <a:cxn ang="0">
                  <a:pos x="2715" y="24"/>
                </a:cxn>
                <a:cxn ang="0">
                  <a:pos x="2792" y="132"/>
                </a:cxn>
                <a:cxn ang="0">
                  <a:pos x="3127" y="102"/>
                </a:cxn>
                <a:cxn ang="0">
                  <a:pos x="3486" y="48"/>
                </a:cxn>
                <a:cxn ang="0">
                  <a:pos x="3582" y="42"/>
                </a:cxn>
                <a:cxn ang="0">
                  <a:pos x="3731" y="90"/>
                </a:cxn>
                <a:cxn ang="0">
                  <a:pos x="4078" y="102"/>
                </a:cxn>
                <a:cxn ang="0">
                  <a:pos x="4419" y="30"/>
                </a:cxn>
                <a:cxn ang="0">
                  <a:pos x="4574" y="6"/>
                </a:cxn>
                <a:cxn ang="0">
                  <a:pos x="4628" y="60"/>
                </a:cxn>
                <a:cxn ang="0">
                  <a:pos x="4724" y="108"/>
                </a:cxn>
                <a:cxn ang="0">
                  <a:pos x="4927" y="84"/>
                </a:cxn>
                <a:cxn ang="0">
                  <a:pos x="5118" y="14"/>
                </a:cxn>
                <a:cxn ang="0">
                  <a:pos x="5280" y="9"/>
                </a:cxn>
                <a:cxn ang="0">
                  <a:pos x="5453" y="36"/>
                </a:cxn>
                <a:cxn ang="0">
                  <a:pos x="5465" y="72"/>
                </a:cxn>
                <a:cxn ang="0">
                  <a:pos x="5656" y="90"/>
                </a:cxn>
                <a:cxn ang="0">
                  <a:pos x="5710" y="102"/>
                </a:cxn>
                <a:cxn ang="0">
                  <a:pos x="5477" y="90"/>
                </a:cxn>
                <a:cxn ang="0">
                  <a:pos x="5453" y="60"/>
                </a:cxn>
                <a:cxn ang="0">
                  <a:pos x="5393" y="30"/>
                </a:cxn>
                <a:cxn ang="0">
                  <a:pos x="5219" y="24"/>
                </a:cxn>
              </a:cxnLst>
              <a:rect l="0" t="0" r="r" b="b"/>
              <a:pathLst>
                <a:path w="5770" h="174">
                  <a:moveTo>
                    <a:pt x="5151" y="24"/>
                  </a:moveTo>
                  <a:lnTo>
                    <a:pt x="5127" y="26"/>
                  </a:lnTo>
                  <a:lnTo>
                    <a:pt x="5082" y="30"/>
                  </a:lnTo>
                  <a:lnTo>
                    <a:pt x="5049" y="38"/>
                  </a:lnTo>
                  <a:lnTo>
                    <a:pt x="5029" y="48"/>
                  </a:lnTo>
                  <a:lnTo>
                    <a:pt x="5017" y="54"/>
                  </a:lnTo>
                  <a:lnTo>
                    <a:pt x="4993" y="66"/>
                  </a:lnTo>
                  <a:lnTo>
                    <a:pt x="4957" y="84"/>
                  </a:lnTo>
                  <a:lnTo>
                    <a:pt x="4927" y="102"/>
                  </a:lnTo>
                  <a:lnTo>
                    <a:pt x="4891" y="114"/>
                  </a:lnTo>
                  <a:lnTo>
                    <a:pt x="4861" y="120"/>
                  </a:lnTo>
                  <a:lnTo>
                    <a:pt x="4831" y="126"/>
                  </a:lnTo>
                  <a:lnTo>
                    <a:pt x="4801" y="132"/>
                  </a:lnTo>
                  <a:lnTo>
                    <a:pt x="4771" y="132"/>
                  </a:lnTo>
                  <a:lnTo>
                    <a:pt x="4748" y="132"/>
                  </a:lnTo>
                  <a:lnTo>
                    <a:pt x="4724" y="126"/>
                  </a:lnTo>
                  <a:lnTo>
                    <a:pt x="4706" y="120"/>
                  </a:lnTo>
                  <a:lnTo>
                    <a:pt x="4682" y="114"/>
                  </a:lnTo>
                  <a:lnTo>
                    <a:pt x="4670" y="108"/>
                  </a:lnTo>
                  <a:lnTo>
                    <a:pt x="4652" y="102"/>
                  </a:lnTo>
                  <a:lnTo>
                    <a:pt x="4640" y="96"/>
                  </a:lnTo>
                  <a:lnTo>
                    <a:pt x="4634" y="84"/>
                  </a:lnTo>
                  <a:lnTo>
                    <a:pt x="4628" y="78"/>
                  </a:lnTo>
                  <a:lnTo>
                    <a:pt x="4622" y="66"/>
                  </a:lnTo>
                  <a:lnTo>
                    <a:pt x="4616" y="54"/>
                  </a:lnTo>
                  <a:lnTo>
                    <a:pt x="4610" y="48"/>
                  </a:lnTo>
                  <a:lnTo>
                    <a:pt x="4604" y="42"/>
                  </a:lnTo>
                  <a:lnTo>
                    <a:pt x="4598" y="36"/>
                  </a:lnTo>
                  <a:lnTo>
                    <a:pt x="4586" y="30"/>
                  </a:lnTo>
                  <a:lnTo>
                    <a:pt x="4574" y="24"/>
                  </a:lnTo>
                  <a:lnTo>
                    <a:pt x="4562" y="18"/>
                  </a:lnTo>
                  <a:lnTo>
                    <a:pt x="4544" y="18"/>
                  </a:lnTo>
                  <a:lnTo>
                    <a:pt x="4526" y="18"/>
                  </a:lnTo>
                  <a:lnTo>
                    <a:pt x="4502" y="24"/>
                  </a:lnTo>
                  <a:lnTo>
                    <a:pt x="4478" y="30"/>
                  </a:lnTo>
                  <a:lnTo>
                    <a:pt x="4449" y="36"/>
                  </a:lnTo>
                  <a:lnTo>
                    <a:pt x="4419" y="48"/>
                  </a:lnTo>
                  <a:lnTo>
                    <a:pt x="4383" y="60"/>
                  </a:lnTo>
                  <a:lnTo>
                    <a:pt x="4341" y="72"/>
                  </a:lnTo>
                  <a:lnTo>
                    <a:pt x="4287" y="90"/>
                  </a:lnTo>
                  <a:lnTo>
                    <a:pt x="4239" y="96"/>
                  </a:lnTo>
                  <a:lnTo>
                    <a:pt x="4186" y="108"/>
                  </a:lnTo>
                  <a:lnTo>
                    <a:pt x="4132" y="114"/>
                  </a:lnTo>
                  <a:lnTo>
                    <a:pt x="4078" y="120"/>
                  </a:lnTo>
                  <a:lnTo>
                    <a:pt x="4024" y="120"/>
                  </a:lnTo>
                  <a:lnTo>
                    <a:pt x="3970" y="120"/>
                  </a:lnTo>
                  <a:lnTo>
                    <a:pt x="3916" y="120"/>
                  </a:lnTo>
                  <a:lnTo>
                    <a:pt x="3863" y="120"/>
                  </a:lnTo>
                  <a:lnTo>
                    <a:pt x="3815" y="120"/>
                  </a:lnTo>
                  <a:lnTo>
                    <a:pt x="3767" y="114"/>
                  </a:lnTo>
                  <a:lnTo>
                    <a:pt x="3731" y="108"/>
                  </a:lnTo>
                  <a:lnTo>
                    <a:pt x="3689" y="96"/>
                  </a:lnTo>
                  <a:lnTo>
                    <a:pt x="3659" y="90"/>
                  </a:lnTo>
                  <a:lnTo>
                    <a:pt x="3647" y="84"/>
                  </a:lnTo>
                  <a:lnTo>
                    <a:pt x="3635" y="78"/>
                  </a:lnTo>
                  <a:lnTo>
                    <a:pt x="3617" y="72"/>
                  </a:lnTo>
                  <a:lnTo>
                    <a:pt x="3600" y="60"/>
                  </a:lnTo>
                  <a:lnTo>
                    <a:pt x="3582" y="60"/>
                  </a:lnTo>
                  <a:lnTo>
                    <a:pt x="3564" y="54"/>
                  </a:lnTo>
                  <a:lnTo>
                    <a:pt x="3546" y="54"/>
                  </a:lnTo>
                  <a:lnTo>
                    <a:pt x="3534" y="54"/>
                  </a:lnTo>
                  <a:lnTo>
                    <a:pt x="3522" y="60"/>
                  </a:lnTo>
                  <a:lnTo>
                    <a:pt x="3510" y="60"/>
                  </a:lnTo>
                  <a:lnTo>
                    <a:pt x="3498" y="66"/>
                  </a:lnTo>
                  <a:lnTo>
                    <a:pt x="3486" y="66"/>
                  </a:lnTo>
                  <a:lnTo>
                    <a:pt x="3474" y="78"/>
                  </a:lnTo>
                  <a:lnTo>
                    <a:pt x="3462" y="84"/>
                  </a:lnTo>
                  <a:lnTo>
                    <a:pt x="3456" y="84"/>
                  </a:lnTo>
                  <a:lnTo>
                    <a:pt x="3426" y="90"/>
                  </a:lnTo>
                  <a:lnTo>
                    <a:pt x="3336" y="96"/>
                  </a:lnTo>
                  <a:lnTo>
                    <a:pt x="3205" y="108"/>
                  </a:lnTo>
                  <a:lnTo>
                    <a:pt x="3127" y="120"/>
                  </a:lnTo>
                  <a:lnTo>
                    <a:pt x="3049" y="132"/>
                  </a:lnTo>
                  <a:lnTo>
                    <a:pt x="2972" y="144"/>
                  </a:lnTo>
                  <a:lnTo>
                    <a:pt x="2906" y="150"/>
                  </a:lnTo>
                  <a:lnTo>
                    <a:pt x="2870" y="150"/>
                  </a:lnTo>
                  <a:lnTo>
                    <a:pt x="2846" y="150"/>
                  </a:lnTo>
                  <a:lnTo>
                    <a:pt x="2816" y="150"/>
                  </a:lnTo>
                  <a:lnTo>
                    <a:pt x="2792" y="150"/>
                  </a:lnTo>
                  <a:lnTo>
                    <a:pt x="2768" y="144"/>
                  </a:lnTo>
                  <a:lnTo>
                    <a:pt x="2744" y="138"/>
                  </a:lnTo>
                  <a:lnTo>
                    <a:pt x="2727" y="132"/>
                  </a:lnTo>
                  <a:lnTo>
                    <a:pt x="2709" y="126"/>
                  </a:lnTo>
                  <a:lnTo>
                    <a:pt x="2703" y="96"/>
                  </a:lnTo>
                  <a:lnTo>
                    <a:pt x="2703" y="78"/>
                  </a:lnTo>
                  <a:lnTo>
                    <a:pt x="2709" y="42"/>
                  </a:lnTo>
                  <a:lnTo>
                    <a:pt x="2697" y="36"/>
                  </a:lnTo>
                  <a:lnTo>
                    <a:pt x="2673" y="42"/>
                  </a:lnTo>
                  <a:lnTo>
                    <a:pt x="2661" y="60"/>
                  </a:lnTo>
                  <a:lnTo>
                    <a:pt x="2643" y="72"/>
                  </a:lnTo>
                  <a:lnTo>
                    <a:pt x="2619" y="90"/>
                  </a:lnTo>
                  <a:lnTo>
                    <a:pt x="2595" y="102"/>
                  </a:lnTo>
                  <a:lnTo>
                    <a:pt x="2559" y="114"/>
                  </a:lnTo>
                  <a:lnTo>
                    <a:pt x="2541" y="114"/>
                  </a:lnTo>
                  <a:lnTo>
                    <a:pt x="2511" y="120"/>
                  </a:lnTo>
                  <a:lnTo>
                    <a:pt x="2481" y="126"/>
                  </a:lnTo>
                  <a:lnTo>
                    <a:pt x="2446" y="126"/>
                  </a:lnTo>
                  <a:lnTo>
                    <a:pt x="2416" y="132"/>
                  </a:lnTo>
                  <a:lnTo>
                    <a:pt x="2380" y="126"/>
                  </a:lnTo>
                  <a:lnTo>
                    <a:pt x="2350" y="120"/>
                  </a:lnTo>
                  <a:lnTo>
                    <a:pt x="2326" y="108"/>
                  </a:lnTo>
                  <a:lnTo>
                    <a:pt x="2308" y="102"/>
                  </a:lnTo>
                  <a:lnTo>
                    <a:pt x="2296" y="96"/>
                  </a:lnTo>
                  <a:lnTo>
                    <a:pt x="2290" y="90"/>
                  </a:lnTo>
                  <a:lnTo>
                    <a:pt x="2278" y="84"/>
                  </a:lnTo>
                  <a:lnTo>
                    <a:pt x="2272" y="78"/>
                  </a:lnTo>
                  <a:lnTo>
                    <a:pt x="2250" y="57"/>
                  </a:lnTo>
                  <a:lnTo>
                    <a:pt x="2243" y="35"/>
                  </a:lnTo>
                  <a:lnTo>
                    <a:pt x="2228" y="18"/>
                  </a:lnTo>
                  <a:lnTo>
                    <a:pt x="2208" y="18"/>
                  </a:lnTo>
                  <a:lnTo>
                    <a:pt x="2172" y="24"/>
                  </a:lnTo>
                  <a:lnTo>
                    <a:pt x="2151" y="36"/>
                  </a:lnTo>
                  <a:lnTo>
                    <a:pt x="2127" y="51"/>
                  </a:lnTo>
                  <a:lnTo>
                    <a:pt x="2097" y="60"/>
                  </a:lnTo>
                  <a:lnTo>
                    <a:pt x="2073" y="72"/>
                  </a:lnTo>
                  <a:lnTo>
                    <a:pt x="2046" y="87"/>
                  </a:lnTo>
                  <a:lnTo>
                    <a:pt x="2007" y="102"/>
                  </a:lnTo>
                  <a:lnTo>
                    <a:pt x="1977" y="114"/>
                  </a:lnTo>
                  <a:lnTo>
                    <a:pt x="1947" y="120"/>
                  </a:lnTo>
                  <a:lnTo>
                    <a:pt x="1895" y="120"/>
                  </a:lnTo>
                  <a:lnTo>
                    <a:pt x="1794" y="120"/>
                  </a:lnTo>
                  <a:lnTo>
                    <a:pt x="1692" y="120"/>
                  </a:lnTo>
                  <a:lnTo>
                    <a:pt x="1644" y="120"/>
                  </a:lnTo>
                  <a:lnTo>
                    <a:pt x="1602" y="114"/>
                  </a:lnTo>
                  <a:lnTo>
                    <a:pt x="1561" y="108"/>
                  </a:lnTo>
                  <a:lnTo>
                    <a:pt x="1525" y="102"/>
                  </a:lnTo>
                  <a:lnTo>
                    <a:pt x="1507" y="102"/>
                  </a:lnTo>
                  <a:lnTo>
                    <a:pt x="1495" y="96"/>
                  </a:lnTo>
                  <a:lnTo>
                    <a:pt x="1483" y="90"/>
                  </a:lnTo>
                  <a:lnTo>
                    <a:pt x="1477" y="84"/>
                  </a:lnTo>
                  <a:lnTo>
                    <a:pt x="1459" y="78"/>
                  </a:lnTo>
                  <a:lnTo>
                    <a:pt x="1441" y="66"/>
                  </a:lnTo>
                  <a:lnTo>
                    <a:pt x="1429" y="60"/>
                  </a:lnTo>
                  <a:lnTo>
                    <a:pt x="1411" y="60"/>
                  </a:lnTo>
                  <a:lnTo>
                    <a:pt x="1399" y="54"/>
                  </a:lnTo>
                  <a:lnTo>
                    <a:pt x="1387" y="54"/>
                  </a:lnTo>
                  <a:lnTo>
                    <a:pt x="1375" y="54"/>
                  </a:lnTo>
                  <a:lnTo>
                    <a:pt x="1357" y="54"/>
                  </a:lnTo>
                  <a:lnTo>
                    <a:pt x="1345" y="54"/>
                  </a:lnTo>
                  <a:lnTo>
                    <a:pt x="1333" y="60"/>
                  </a:lnTo>
                  <a:lnTo>
                    <a:pt x="1309" y="66"/>
                  </a:lnTo>
                  <a:lnTo>
                    <a:pt x="1262" y="84"/>
                  </a:lnTo>
                  <a:lnTo>
                    <a:pt x="1220" y="102"/>
                  </a:lnTo>
                  <a:lnTo>
                    <a:pt x="1178" y="114"/>
                  </a:lnTo>
                  <a:lnTo>
                    <a:pt x="1142" y="126"/>
                  </a:lnTo>
                  <a:lnTo>
                    <a:pt x="1100" y="138"/>
                  </a:lnTo>
                  <a:lnTo>
                    <a:pt x="1058" y="150"/>
                  </a:lnTo>
                  <a:lnTo>
                    <a:pt x="1016" y="156"/>
                  </a:lnTo>
                  <a:lnTo>
                    <a:pt x="945" y="168"/>
                  </a:lnTo>
                  <a:lnTo>
                    <a:pt x="879" y="174"/>
                  </a:lnTo>
                  <a:lnTo>
                    <a:pt x="819" y="174"/>
                  </a:lnTo>
                  <a:lnTo>
                    <a:pt x="759" y="168"/>
                  </a:lnTo>
                  <a:lnTo>
                    <a:pt x="706" y="162"/>
                  </a:lnTo>
                  <a:lnTo>
                    <a:pt x="652" y="150"/>
                  </a:lnTo>
                  <a:lnTo>
                    <a:pt x="610" y="138"/>
                  </a:lnTo>
                  <a:lnTo>
                    <a:pt x="568" y="126"/>
                  </a:lnTo>
                  <a:lnTo>
                    <a:pt x="532" y="114"/>
                  </a:lnTo>
                  <a:lnTo>
                    <a:pt x="502" y="102"/>
                  </a:lnTo>
                  <a:lnTo>
                    <a:pt x="478" y="90"/>
                  </a:lnTo>
                  <a:lnTo>
                    <a:pt x="460" y="78"/>
                  </a:lnTo>
                  <a:lnTo>
                    <a:pt x="442" y="66"/>
                  </a:lnTo>
                  <a:lnTo>
                    <a:pt x="425" y="54"/>
                  </a:lnTo>
                  <a:lnTo>
                    <a:pt x="407" y="42"/>
                  </a:lnTo>
                  <a:lnTo>
                    <a:pt x="401" y="42"/>
                  </a:lnTo>
                  <a:lnTo>
                    <a:pt x="395" y="42"/>
                  </a:lnTo>
                  <a:lnTo>
                    <a:pt x="389" y="42"/>
                  </a:lnTo>
                  <a:lnTo>
                    <a:pt x="383" y="42"/>
                  </a:lnTo>
                  <a:lnTo>
                    <a:pt x="377" y="48"/>
                  </a:lnTo>
                  <a:lnTo>
                    <a:pt x="371" y="54"/>
                  </a:lnTo>
                  <a:lnTo>
                    <a:pt x="359" y="66"/>
                  </a:lnTo>
                  <a:lnTo>
                    <a:pt x="347" y="78"/>
                  </a:lnTo>
                  <a:lnTo>
                    <a:pt x="341" y="84"/>
                  </a:lnTo>
                  <a:lnTo>
                    <a:pt x="335" y="90"/>
                  </a:lnTo>
                  <a:lnTo>
                    <a:pt x="323" y="102"/>
                  </a:lnTo>
                  <a:lnTo>
                    <a:pt x="305" y="108"/>
                  </a:lnTo>
                  <a:lnTo>
                    <a:pt x="287" y="114"/>
                  </a:lnTo>
                  <a:lnTo>
                    <a:pt x="263" y="120"/>
                  </a:lnTo>
                  <a:lnTo>
                    <a:pt x="239" y="126"/>
                  </a:lnTo>
                  <a:lnTo>
                    <a:pt x="215" y="132"/>
                  </a:lnTo>
                  <a:lnTo>
                    <a:pt x="191" y="132"/>
                  </a:lnTo>
                  <a:lnTo>
                    <a:pt x="167" y="138"/>
                  </a:lnTo>
                  <a:lnTo>
                    <a:pt x="144" y="138"/>
                  </a:lnTo>
                  <a:lnTo>
                    <a:pt x="120" y="138"/>
                  </a:lnTo>
                  <a:lnTo>
                    <a:pt x="90" y="132"/>
                  </a:lnTo>
                  <a:lnTo>
                    <a:pt x="66" y="132"/>
                  </a:lnTo>
                  <a:lnTo>
                    <a:pt x="42" y="126"/>
                  </a:lnTo>
                  <a:lnTo>
                    <a:pt x="24" y="120"/>
                  </a:lnTo>
                  <a:lnTo>
                    <a:pt x="0" y="114"/>
                  </a:lnTo>
                  <a:lnTo>
                    <a:pt x="0" y="96"/>
                  </a:lnTo>
                  <a:lnTo>
                    <a:pt x="24" y="102"/>
                  </a:lnTo>
                  <a:lnTo>
                    <a:pt x="42" y="108"/>
                  </a:lnTo>
                  <a:lnTo>
                    <a:pt x="66" y="114"/>
                  </a:lnTo>
                  <a:lnTo>
                    <a:pt x="90" y="114"/>
                  </a:lnTo>
                  <a:lnTo>
                    <a:pt x="120" y="120"/>
                  </a:lnTo>
                  <a:lnTo>
                    <a:pt x="144" y="120"/>
                  </a:lnTo>
                  <a:lnTo>
                    <a:pt x="167" y="120"/>
                  </a:lnTo>
                  <a:lnTo>
                    <a:pt x="191" y="114"/>
                  </a:lnTo>
                  <a:lnTo>
                    <a:pt x="215" y="114"/>
                  </a:lnTo>
                  <a:lnTo>
                    <a:pt x="239" y="108"/>
                  </a:lnTo>
                  <a:lnTo>
                    <a:pt x="263" y="102"/>
                  </a:lnTo>
                  <a:lnTo>
                    <a:pt x="287" y="96"/>
                  </a:lnTo>
                  <a:lnTo>
                    <a:pt x="305" y="90"/>
                  </a:lnTo>
                  <a:lnTo>
                    <a:pt x="323" y="84"/>
                  </a:lnTo>
                  <a:lnTo>
                    <a:pt x="335" y="72"/>
                  </a:lnTo>
                  <a:lnTo>
                    <a:pt x="341" y="66"/>
                  </a:lnTo>
                  <a:lnTo>
                    <a:pt x="347" y="60"/>
                  </a:lnTo>
                  <a:lnTo>
                    <a:pt x="359" y="48"/>
                  </a:lnTo>
                  <a:lnTo>
                    <a:pt x="371" y="36"/>
                  </a:lnTo>
                  <a:lnTo>
                    <a:pt x="377" y="30"/>
                  </a:lnTo>
                  <a:lnTo>
                    <a:pt x="383" y="24"/>
                  </a:lnTo>
                  <a:lnTo>
                    <a:pt x="389" y="24"/>
                  </a:lnTo>
                  <a:lnTo>
                    <a:pt x="395" y="24"/>
                  </a:lnTo>
                  <a:lnTo>
                    <a:pt x="401" y="24"/>
                  </a:lnTo>
                  <a:lnTo>
                    <a:pt x="407" y="24"/>
                  </a:lnTo>
                  <a:lnTo>
                    <a:pt x="425" y="36"/>
                  </a:lnTo>
                  <a:lnTo>
                    <a:pt x="442" y="48"/>
                  </a:lnTo>
                  <a:lnTo>
                    <a:pt x="460" y="60"/>
                  </a:lnTo>
                  <a:lnTo>
                    <a:pt x="478" y="72"/>
                  </a:lnTo>
                  <a:lnTo>
                    <a:pt x="502" y="84"/>
                  </a:lnTo>
                  <a:lnTo>
                    <a:pt x="532" y="96"/>
                  </a:lnTo>
                  <a:lnTo>
                    <a:pt x="568" y="108"/>
                  </a:lnTo>
                  <a:lnTo>
                    <a:pt x="610" y="120"/>
                  </a:lnTo>
                  <a:lnTo>
                    <a:pt x="652" y="132"/>
                  </a:lnTo>
                  <a:lnTo>
                    <a:pt x="706" y="144"/>
                  </a:lnTo>
                  <a:lnTo>
                    <a:pt x="759" y="150"/>
                  </a:lnTo>
                  <a:lnTo>
                    <a:pt x="819" y="156"/>
                  </a:lnTo>
                  <a:lnTo>
                    <a:pt x="879" y="156"/>
                  </a:lnTo>
                  <a:lnTo>
                    <a:pt x="945" y="150"/>
                  </a:lnTo>
                  <a:lnTo>
                    <a:pt x="1016" y="138"/>
                  </a:lnTo>
                  <a:lnTo>
                    <a:pt x="1058" y="132"/>
                  </a:lnTo>
                  <a:lnTo>
                    <a:pt x="1100" y="120"/>
                  </a:lnTo>
                  <a:lnTo>
                    <a:pt x="1142" y="108"/>
                  </a:lnTo>
                  <a:lnTo>
                    <a:pt x="1178" y="96"/>
                  </a:lnTo>
                  <a:lnTo>
                    <a:pt x="1220" y="84"/>
                  </a:lnTo>
                  <a:lnTo>
                    <a:pt x="1262" y="66"/>
                  </a:lnTo>
                  <a:lnTo>
                    <a:pt x="1309" y="48"/>
                  </a:lnTo>
                  <a:lnTo>
                    <a:pt x="1333" y="42"/>
                  </a:lnTo>
                  <a:lnTo>
                    <a:pt x="1345" y="36"/>
                  </a:lnTo>
                  <a:lnTo>
                    <a:pt x="1357" y="36"/>
                  </a:lnTo>
                  <a:lnTo>
                    <a:pt x="1375" y="36"/>
                  </a:lnTo>
                  <a:lnTo>
                    <a:pt x="1387" y="36"/>
                  </a:lnTo>
                  <a:lnTo>
                    <a:pt x="1399" y="36"/>
                  </a:lnTo>
                  <a:lnTo>
                    <a:pt x="1411" y="42"/>
                  </a:lnTo>
                  <a:lnTo>
                    <a:pt x="1429" y="42"/>
                  </a:lnTo>
                  <a:lnTo>
                    <a:pt x="1441" y="48"/>
                  </a:lnTo>
                  <a:lnTo>
                    <a:pt x="1459" y="60"/>
                  </a:lnTo>
                  <a:lnTo>
                    <a:pt x="1477" y="66"/>
                  </a:lnTo>
                  <a:lnTo>
                    <a:pt x="1483" y="72"/>
                  </a:lnTo>
                  <a:lnTo>
                    <a:pt x="1495" y="78"/>
                  </a:lnTo>
                  <a:lnTo>
                    <a:pt x="1507" y="84"/>
                  </a:lnTo>
                  <a:lnTo>
                    <a:pt x="1525" y="84"/>
                  </a:lnTo>
                  <a:lnTo>
                    <a:pt x="1561" y="90"/>
                  </a:lnTo>
                  <a:lnTo>
                    <a:pt x="1602" y="96"/>
                  </a:lnTo>
                  <a:lnTo>
                    <a:pt x="1644" y="102"/>
                  </a:lnTo>
                  <a:lnTo>
                    <a:pt x="1692" y="102"/>
                  </a:lnTo>
                  <a:lnTo>
                    <a:pt x="1794" y="102"/>
                  </a:lnTo>
                  <a:lnTo>
                    <a:pt x="1895" y="102"/>
                  </a:lnTo>
                  <a:lnTo>
                    <a:pt x="1938" y="102"/>
                  </a:lnTo>
                  <a:lnTo>
                    <a:pt x="1971" y="96"/>
                  </a:lnTo>
                  <a:lnTo>
                    <a:pt x="2019" y="77"/>
                  </a:lnTo>
                  <a:lnTo>
                    <a:pt x="2063" y="57"/>
                  </a:lnTo>
                  <a:lnTo>
                    <a:pt x="2111" y="38"/>
                  </a:lnTo>
                  <a:lnTo>
                    <a:pt x="2145" y="18"/>
                  </a:lnTo>
                  <a:lnTo>
                    <a:pt x="2172" y="9"/>
                  </a:lnTo>
                  <a:lnTo>
                    <a:pt x="2202" y="0"/>
                  </a:lnTo>
                  <a:lnTo>
                    <a:pt x="2235" y="3"/>
                  </a:lnTo>
                  <a:lnTo>
                    <a:pt x="2250" y="24"/>
                  </a:lnTo>
                  <a:lnTo>
                    <a:pt x="2262" y="51"/>
                  </a:lnTo>
                  <a:lnTo>
                    <a:pt x="2290" y="72"/>
                  </a:lnTo>
                  <a:lnTo>
                    <a:pt x="2296" y="78"/>
                  </a:lnTo>
                  <a:lnTo>
                    <a:pt x="2308" y="84"/>
                  </a:lnTo>
                  <a:lnTo>
                    <a:pt x="2326" y="90"/>
                  </a:lnTo>
                  <a:lnTo>
                    <a:pt x="2350" y="102"/>
                  </a:lnTo>
                  <a:lnTo>
                    <a:pt x="2380" y="108"/>
                  </a:lnTo>
                  <a:lnTo>
                    <a:pt x="2416" y="114"/>
                  </a:lnTo>
                  <a:lnTo>
                    <a:pt x="2446" y="108"/>
                  </a:lnTo>
                  <a:lnTo>
                    <a:pt x="2481" y="108"/>
                  </a:lnTo>
                  <a:lnTo>
                    <a:pt x="2511" y="102"/>
                  </a:lnTo>
                  <a:lnTo>
                    <a:pt x="2541" y="96"/>
                  </a:lnTo>
                  <a:lnTo>
                    <a:pt x="2559" y="96"/>
                  </a:lnTo>
                  <a:lnTo>
                    <a:pt x="2595" y="84"/>
                  </a:lnTo>
                  <a:lnTo>
                    <a:pt x="2619" y="72"/>
                  </a:lnTo>
                  <a:lnTo>
                    <a:pt x="2643" y="54"/>
                  </a:lnTo>
                  <a:lnTo>
                    <a:pt x="2661" y="42"/>
                  </a:lnTo>
                  <a:lnTo>
                    <a:pt x="2673" y="24"/>
                  </a:lnTo>
                  <a:lnTo>
                    <a:pt x="2697" y="18"/>
                  </a:lnTo>
                  <a:lnTo>
                    <a:pt x="2715" y="24"/>
                  </a:lnTo>
                  <a:lnTo>
                    <a:pt x="2715" y="48"/>
                  </a:lnTo>
                  <a:lnTo>
                    <a:pt x="2709" y="78"/>
                  </a:lnTo>
                  <a:lnTo>
                    <a:pt x="2709" y="108"/>
                  </a:lnTo>
                  <a:lnTo>
                    <a:pt x="2727" y="114"/>
                  </a:lnTo>
                  <a:lnTo>
                    <a:pt x="2744" y="120"/>
                  </a:lnTo>
                  <a:lnTo>
                    <a:pt x="2768" y="126"/>
                  </a:lnTo>
                  <a:lnTo>
                    <a:pt x="2792" y="132"/>
                  </a:lnTo>
                  <a:lnTo>
                    <a:pt x="2816" y="132"/>
                  </a:lnTo>
                  <a:lnTo>
                    <a:pt x="2846" y="132"/>
                  </a:lnTo>
                  <a:lnTo>
                    <a:pt x="2870" y="132"/>
                  </a:lnTo>
                  <a:lnTo>
                    <a:pt x="2906" y="132"/>
                  </a:lnTo>
                  <a:lnTo>
                    <a:pt x="2972" y="126"/>
                  </a:lnTo>
                  <a:lnTo>
                    <a:pt x="3049" y="114"/>
                  </a:lnTo>
                  <a:lnTo>
                    <a:pt x="3127" y="102"/>
                  </a:lnTo>
                  <a:lnTo>
                    <a:pt x="3205" y="90"/>
                  </a:lnTo>
                  <a:lnTo>
                    <a:pt x="3336" y="78"/>
                  </a:lnTo>
                  <a:lnTo>
                    <a:pt x="3426" y="72"/>
                  </a:lnTo>
                  <a:lnTo>
                    <a:pt x="3456" y="66"/>
                  </a:lnTo>
                  <a:lnTo>
                    <a:pt x="3462" y="66"/>
                  </a:lnTo>
                  <a:lnTo>
                    <a:pt x="3474" y="60"/>
                  </a:lnTo>
                  <a:lnTo>
                    <a:pt x="3486" y="48"/>
                  </a:lnTo>
                  <a:lnTo>
                    <a:pt x="3498" y="48"/>
                  </a:lnTo>
                  <a:lnTo>
                    <a:pt x="3510" y="42"/>
                  </a:lnTo>
                  <a:lnTo>
                    <a:pt x="3522" y="42"/>
                  </a:lnTo>
                  <a:lnTo>
                    <a:pt x="3534" y="36"/>
                  </a:lnTo>
                  <a:lnTo>
                    <a:pt x="3546" y="36"/>
                  </a:lnTo>
                  <a:lnTo>
                    <a:pt x="3564" y="36"/>
                  </a:lnTo>
                  <a:lnTo>
                    <a:pt x="3582" y="42"/>
                  </a:lnTo>
                  <a:lnTo>
                    <a:pt x="3600" y="42"/>
                  </a:lnTo>
                  <a:lnTo>
                    <a:pt x="3617" y="54"/>
                  </a:lnTo>
                  <a:lnTo>
                    <a:pt x="3635" y="60"/>
                  </a:lnTo>
                  <a:lnTo>
                    <a:pt x="3647" y="66"/>
                  </a:lnTo>
                  <a:lnTo>
                    <a:pt x="3659" y="72"/>
                  </a:lnTo>
                  <a:lnTo>
                    <a:pt x="3689" y="78"/>
                  </a:lnTo>
                  <a:lnTo>
                    <a:pt x="3731" y="90"/>
                  </a:lnTo>
                  <a:lnTo>
                    <a:pt x="3767" y="96"/>
                  </a:lnTo>
                  <a:lnTo>
                    <a:pt x="3815" y="102"/>
                  </a:lnTo>
                  <a:lnTo>
                    <a:pt x="3863" y="102"/>
                  </a:lnTo>
                  <a:lnTo>
                    <a:pt x="3916" y="102"/>
                  </a:lnTo>
                  <a:lnTo>
                    <a:pt x="3970" y="102"/>
                  </a:lnTo>
                  <a:lnTo>
                    <a:pt x="4024" y="102"/>
                  </a:lnTo>
                  <a:lnTo>
                    <a:pt x="4078" y="102"/>
                  </a:lnTo>
                  <a:lnTo>
                    <a:pt x="4132" y="96"/>
                  </a:lnTo>
                  <a:lnTo>
                    <a:pt x="4186" y="90"/>
                  </a:lnTo>
                  <a:lnTo>
                    <a:pt x="4239" y="78"/>
                  </a:lnTo>
                  <a:lnTo>
                    <a:pt x="4287" y="72"/>
                  </a:lnTo>
                  <a:lnTo>
                    <a:pt x="4341" y="54"/>
                  </a:lnTo>
                  <a:lnTo>
                    <a:pt x="4383" y="42"/>
                  </a:lnTo>
                  <a:lnTo>
                    <a:pt x="4419" y="30"/>
                  </a:lnTo>
                  <a:lnTo>
                    <a:pt x="4449" y="18"/>
                  </a:lnTo>
                  <a:lnTo>
                    <a:pt x="4478" y="12"/>
                  </a:lnTo>
                  <a:lnTo>
                    <a:pt x="4502" y="6"/>
                  </a:lnTo>
                  <a:lnTo>
                    <a:pt x="4526" y="0"/>
                  </a:lnTo>
                  <a:lnTo>
                    <a:pt x="4544" y="0"/>
                  </a:lnTo>
                  <a:lnTo>
                    <a:pt x="4562" y="0"/>
                  </a:lnTo>
                  <a:lnTo>
                    <a:pt x="4574" y="6"/>
                  </a:lnTo>
                  <a:lnTo>
                    <a:pt x="4586" y="12"/>
                  </a:lnTo>
                  <a:lnTo>
                    <a:pt x="4598" y="18"/>
                  </a:lnTo>
                  <a:lnTo>
                    <a:pt x="4604" y="24"/>
                  </a:lnTo>
                  <a:lnTo>
                    <a:pt x="4610" y="30"/>
                  </a:lnTo>
                  <a:lnTo>
                    <a:pt x="4616" y="36"/>
                  </a:lnTo>
                  <a:lnTo>
                    <a:pt x="4622" y="48"/>
                  </a:lnTo>
                  <a:lnTo>
                    <a:pt x="4628" y="60"/>
                  </a:lnTo>
                  <a:lnTo>
                    <a:pt x="4634" y="66"/>
                  </a:lnTo>
                  <a:lnTo>
                    <a:pt x="4640" y="78"/>
                  </a:lnTo>
                  <a:lnTo>
                    <a:pt x="4652" y="84"/>
                  </a:lnTo>
                  <a:lnTo>
                    <a:pt x="4670" y="90"/>
                  </a:lnTo>
                  <a:lnTo>
                    <a:pt x="4682" y="96"/>
                  </a:lnTo>
                  <a:lnTo>
                    <a:pt x="4706" y="102"/>
                  </a:lnTo>
                  <a:lnTo>
                    <a:pt x="4724" y="108"/>
                  </a:lnTo>
                  <a:lnTo>
                    <a:pt x="4748" y="114"/>
                  </a:lnTo>
                  <a:lnTo>
                    <a:pt x="4771" y="114"/>
                  </a:lnTo>
                  <a:lnTo>
                    <a:pt x="4801" y="114"/>
                  </a:lnTo>
                  <a:lnTo>
                    <a:pt x="4831" y="108"/>
                  </a:lnTo>
                  <a:lnTo>
                    <a:pt x="4861" y="102"/>
                  </a:lnTo>
                  <a:lnTo>
                    <a:pt x="4891" y="96"/>
                  </a:lnTo>
                  <a:lnTo>
                    <a:pt x="4927" y="84"/>
                  </a:lnTo>
                  <a:lnTo>
                    <a:pt x="4957" y="66"/>
                  </a:lnTo>
                  <a:lnTo>
                    <a:pt x="4993" y="48"/>
                  </a:lnTo>
                  <a:lnTo>
                    <a:pt x="5017" y="36"/>
                  </a:lnTo>
                  <a:lnTo>
                    <a:pt x="5029" y="30"/>
                  </a:lnTo>
                  <a:lnTo>
                    <a:pt x="5061" y="24"/>
                  </a:lnTo>
                  <a:lnTo>
                    <a:pt x="5091" y="17"/>
                  </a:lnTo>
                  <a:lnTo>
                    <a:pt x="5118" y="14"/>
                  </a:lnTo>
                  <a:lnTo>
                    <a:pt x="5145" y="9"/>
                  </a:lnTo>
                  <a:lnTo>
                    <a:pt x="5175" y="9"/>
                  </a:lnTo>
                  <a:lnTo>
                    <a:pt x="5199" y="8"/>
                  </a:lnTo>
                  <a:lnTo>
                    <a:pt x="5219" y="9"/>
                  </a:lnTo>
                  <a:lnTo>
                    <a:pt x="5238" y="9"/>
                  </a:lnTo>
                  <a:lnTo>
                    <a:pt x="5258" y="11"/>
                  </a:lnTo>
                  <a:lnTo>
                    <a:pt x="5280" y="9"/>
                  </a:lnTo>
                  <a:lnTo>
                    <a:pt x="5304" y="11"/>
                  </a:lnTo>
                  <a:lnTo>
                    <a:pt x="5327" y="8"/>
                  </a:lnTo>
                  <a:lnTo>
                    <a:pt x="5351" y="8"/>
                  </a:lnTo>
                  <a:lnTo>
                    <a:pt x="5390" y="9"/>
                  </a:lnTo>
                  <a:lnTo>
                    <a:pt x="5435" y="24"/>
                  </a:lnTo>
                  <a:lnTo>
                    <a:pt x="5447" y="30"/>
                  </a:lnTo>
                  <a:lnTo>
                    <a:pt x="5453" y="36"/>
                  </a:lnTo>
                  <a:lnTo>
                    <a:pt x="5453" y="42"/>
                  </a:lnTo>
                  <a:lnTo>
                    <a:pt x="5459" y="48"/>
                  </a:lnTo>
                  <a:lnTo>
                    <a:pt x="5459" y="54"/>
                  </a:lnTo>
                  <a:lnTo>
                    <a:pt x="5459" y="60"/>
                  </a:lnTo>
                  <a:lnTo>
                    <a:pt x="5459" y="66"/>
                  </a:lnTo>
                  <a:lnTo>
                    <a:pt x="5465" y="66"/>
                  </a:lnTo>
                  <a:lnTo>
                    <a:pt x="5465" y="72"/>
                  </a:lnTo>
                  <a:lnTo>
                    <a:pt x="5477" y="72"/>
                  </a:lnTo>
                  <a:lnTo>
                    <a:pt x="5489" y="78"/>
                  </a:lnTo>
                  <a:lnTo>
                    <a:pt x="5501" y="84"/>
                  </a:lnTo>
                  <a:lnTo>
                    <a:pt x="5519" y="84"/>
                  </a:lnTo>
                  <a:lnTo>
                    <a:pt x="5555" y="90"/>
                  </a:lnTo>
                  <a:lnTo>
                    <a:pt x="5603" y="90"/>
                  </a:lnTo>
                  <a:lnTo>
                    <a:pt x="5656" y="90"/>
                  </a:lnTo>
                  <a:lnTo>
                    <a:pt x="5710" y="84"/>
                  </a:lnTo>
                  <a:lnTo>
                    <a:pt x="5740" y="78"/>
                  </a:lnTo>
                  <a:lnTo>
                    <a:pt x="5770" y="72"/>
                  </a:lnTo>
                  <a:lnTo>
                    <a:pt x="5770" y="90"/>
                  </a:lnTo>
                  <a:lnTo>
                    <a:pt x="5770" y="90"/>
                  </a:lnTo>
                  <a:lnTo>
                    <a:pt x="5740" y="96"/>
                  </a:lnTo>
                  <a:lnTo>
                    <a:pt x="5710" y="102"/>
                  </a:lnTo>
                  <a:lnTo>
                    <a:pt x="5656" y="108"/>
                  </a:lnTo>
                  <a:lnTo>
                    <a:pt x="5603" y="108"/>
                  </a:lnTo>
                  <a:lnTo>
                    <a:pt x="5555" y="108"/>
                  </a:lnTo>
                  <a:lnTo>
                    <a:pt x="5519" y="102"/>
                  </a:lnTo>
                  <a:lnTo>
                    <a:pt x="5501" y="102"/>
                  </a:lnTo>
                  <a:lnTo>
                    <a:pt x="5489" y="96"/>
                  </a:lnTo>
                  <a:lnTo>
                    <a:pt x="5477" y="90"/>
                  </a:lnTo>
                  <a:lnTo>
                    <a:pt x="5465" y="90"/>
                  </a:lnTo>
                  <a:lnTo>
                    <a:pt x="5465" y="84"/>
                  </a:lnTo>
                  <a:lnTo>
                    <a:pt x="5459" y="84"/>
                  </a:lnTo>
                  <a:lnTo>
                    <a:pt x="5459" y="78"/>
                  </a:lnTo>
                  <a:lnTo>
                    <a:pt x="5459" y="72"/>
                  </a:lnTo>
                  <a:lnTo>
                    <a:pt x="5459" y="66"/>
                  </a:lnTo>
                  <a:lnTo>
                    <a:pt x="5453" y="60"/>
                  </a:lnTo>
                  <a:lnTo>
                    <a:pt x="5453" y="54"/>
                  </a:lnTo>
                  <a:lnTo>
                    <a:pt x="5447" y="48"/>
                  </a:lnTo>
                  <a:lnTo>
                    <a:pt x="5435" y="42"/>
                  </a:lnTo>
                  <a:lnTo>
                    <a:pt x="5429" y="36"/>
                  </a:lnTo>
                  <a:lnTo>
                    <a:pt x="5423" y="36"/>
                  </a:lnTo>
                  <a:lnTo>
                    <a:pt x="5405" y="30"/>
                  </a:lnTo>
                  <a:lnTo>
                    <a:pt x="5393" y="30"/>
                  </a:lnTo>
                  <a:lnTo>
                    <a:pt x="5370" y="23"/>
                  </a:lnTo>
                  <a:lnTo>
                    <a:pt x="5346" y="24"/>
                  </a:lnTo>
                  <a:lnTo>
                    <a:pt x="5325" y="27"/>
                  </a:lnTo>
                  <a:lnTo>
                    <a:pt x="5298" y="29"/>
                  </a:lnTo>
                  <a:lnTo>
                    <a:pt x="5270" y="29"/>
                  </a:lnTo>
                  <a:lnTo>
                    <a:pt x="5247" y="26"/>
                  </a:lnTo>
                  <a:lnTo>
                    <a:pt x="5219" y="24"/>
                  </a:lnTo>
                  <a:lnTo>
                    <a:pt x="5199" y="21"/>
                  </a:lnTo>
                  <a:lnTo>
                    <a:pt x="5174" y="24"/>
                  </a:lnTo>
                </a:path>
              </a:pathLst>
            </a:custGeom>
            <a:gradFill rotWithShape="0">
              <a:gsLst>
                <a:gs pos="0">
                  <a:schemeClr val="accent2"/>
                </a:gs>
                <a:gs pos="50000">
                  <a:schemeClr val="accent2">
                    <a:gamma/>
                    <a:tint val="96863"/>
                    <a:invGamma/>
                  </a:schemeClr>
                </a:gs>
                <a:gs pos="100000">
                  <a:schemeClr val="accent2"/>
                </a:gs>
              </a:gsLst>
              <a:lin ang="0" scaled="1"/>
            </a:gradFill>
            <a:ln w="9525">
              <a:noFill/>
              <a:round/>
              <a:headEnd/>
              <a:tailEnd/>
            </a:ln>
          </p:spPr>
          <p:txBody>
            <a:bodyPr/>
            <a:lstStyle/>
            <a:p>
              <a:pPr>
                <a:defRPr/>
              </a:pPr>
              <a:endParaRPr lang="en-US"/>
            </a:p>
          </p:txBody>
        </p:sp>
      </p:grpSp>
      <p:sp>
        <p:nvSpPr>
          <p:cNvPr id="9240" name="Rectangle 24"/>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n-US"/>
              <a:t>Click to edit Master title style</a:t>
            </a:r>
          </a:p>
        </p:txBody>
      </p:sp>
      <p:sp>
        <p:nvSpPr>
          <p:cNvPr id="9241" name="Rectangle 25"/>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242" name="Rectangle 26"/>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ffectLst>
                  <a:outerShdw blurRad="38100" dist="38100" dir="2700000" algn="tl">
                    <a:srgbClr val="000000"/>
                  </a:outerShdw>
                </a:effectLst>
              </a:defRPr>
            </a:lvl1pPr>
          </a:lstStyle>
          <a:p>
            <a:pPr>
              <a:defRPr/>
            </a:pPr>
            <a:endParaRPr lang="en-US"/>
          </a:p>
        </p:txBody>
      </p:sp>
      <p:sp>
        <p:nvSpPr>
          <p:cNvPr id="9243" name="Rectangle 27"/>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ffectLst>
                  <a:outerShdw blurRad="38100" dist="38100" dir="2700000" algn="tl">
                    <a:srgbClr val="000000"/>
                  </a:outerShdw>
                </a:effectLst>
              </a:defRPr>
            </a:lvl1pPr>
          </a:lstStyle>
          <a:p>
            <a:pPr>
              <a:defRPr/>
            </a:pPr>
            <a:fld id="{2EEF444B-1BD2-4E01-A4FA-D1E62C5EE2F3}" type="slidenum">
              <a:rPr lang="en-US"/>
              <a:pPr>
                <a:defRPr/>
              </a:pPr>
              <a:t>‹#›</a:t>
            </a:fld>
            <a:endParaRPr lang="en-US"/>
          </a:p>
        </p:txBody>
      </p:sp>
      <p:sp>
        <p:nvSpPr>
          <p:cNvPr id="9244" name="Rectangle 28"/>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ffectLst>
                  <a:outerShdw blurRad="38100" dist="38100" dir="2700000" algn="tl">
                    <a:srgbClr val="000000"/>
                  </a:outerShdw>
                </a:effectLst>
              </a:defRPr>
            </a:lvl1pPr>
          </a:lstStyle>
          <a:p>
            <a:pPr>
              <a:defRPr/>
            </a:pPr>
            <a:endParaRPr lang="en-US"/>
          </a:p>
        </p:txBody>
      </p:sp>
    </p:spTree>
  </p:cSld>
  <p:clrMap bg1="dk2" tx1="lt1" bg2="dk1" tx2="lt2" accent1="accent1" accent2="accent2" accent3="accent3" accent4="accent4" accent5="accent5" accent6="accent6" hlink="hlink" folHlink="folHlink"/>
  <p:sldLayoutIdLst>
    <p:sldLayoutId id="2147483938" r:id="rId1"/>
    <p:sldLayoutId id="2147483925" r:id="rId2"/>
    <p:sldLayoutId id="2147483926" r:id="rId3"/>
    <p:sldLayoutId id="2147483927" r:id="rId4"/>
    <p:sldLayoutId id="2147483928" r:id="rId5"/>
    <p:sldLayoutId id="2147483929" r:id="rId6"/>
    <p:sldLayoutId id="2147483930" r:id="rId7"/>
    <p:sldLayoutId id="2147483931" r:id="rId8"/>
    <p:sldLayoutId id="2147483932" r:id="rId9"/>
    <p:sldLayoutId id="2147483933" r:id="rId10"/>
    <p:sldLayoutId id="2147483934" r:id="rId11"/>
    <p:sldLayoutId id="2147483935" r:id="rId12"/>
    <p:sldLayoutId id="2147483936" r:id="rId13"/>
    <p:sldLayoutId id="2147483937" r:id="rId14"/>
  </p:sldLayoutIdLst>
  <p:txStyles>
    <p:titleStyle>
      <a:lvl1pPr algn="ctr" rtl="0" eaLnBrk="0" fontAlgn="base" hangingPunct="0">
        <a:spcBef>
          <a:spcPct val="0"/>
        </a:spcBef>
        <a:spcAft>
          <a:spcPct val="0"/>
        </a:spcAft>
        <a:defRPr sz="42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200">
          <a:solidFill>
            <a:schemeClr val="tx2"/>
          </a:solidFill>
          <a:effectLst>
            <a:outerShdw blurRad="38100" dist="38100" dir="2700000" algn="tl">
              <a:srgbClr val="000000"/>
            </a:outerShdw>
          </a:effectLst>
          <a:latin typeface="Tahoma" pitchFamily="34" charset="0"/>
          <a:cs typeface="Arial" charset="0"/>
        </a:defRPr>
      </a:lvl2pPr>
      <a:lvl3pPr algn="ctr" rtl="0" eaLnBrk="0" fontAlgn="base" hangingPunct="0">
        <a:spcBef>
          <a:spcPct val="0"/>
        </a:spcBef>
        <a:spcAft>
          <a:spcPct val="0"/>
        </a:spcAft>
        <a:defRPr sz="4200">
          <a:solidFill>
            <a:schemeClr val="tx2"/>
          </a:solidFill>
          <a:effectLst>
            <a:outerShdw blurRad="38100" dist="38100" dir="2700000" algn="tl">
              <a:srgbClr val="000000"/>
            </a:outerShdw>
          </a:effectLst>
          <a:latin typeface="Tahoma" pitchFamily="34" charset="0"/>
          <a:cs typeface="Arial" charset="0"/>
        </a:defRPr>
      </a:lvl3pPr>
      <a:lvl4pPr algn="ctr" rtl="0" eaLnBrk="0" fontAlgn="base" hangingPunct="0">
        <a:spcBef>
          <a:spcPct val="0"/>
        </a:spcBef>
        <a:spcAft>
          <a:spcPct val="0"/>
        </a:spcAft>
        <a:defRPr sz="4200">
          <a:solidFill>
            <a:schemeClr val="tx2"/>
          </a:solidFill>
          <a:effectLst>
            <a:outerShdw blurRad="38100" dist="38100" dir="2700000" algn="tl">
              <a:srgbClr val="000000"/>
            </a:outerShdw>
          </a:effectLst>
          <a:latin typeface="Tahoma" pitchFamily="34" charset="0"/>
          <a:cs typeface="Arial" charset="0"/>
        </a:defRPr>
      </a:lvl4pPr>
      <a:lvl5pPr algn="ctr" rtl="0" eaLnBrk="0" fontAlgn="base" hangingPunct="0">
        <a:spcBef>
          <a:spcPct val="0"/>
        </a:spcBef>
        <a:spcAft>
          <a:spcPct val="0"/>
        </a:spcAft>
        <a:defRPr sz="4200">
          <a:solidFill>
            <a:schemeClr val="tx2"/>
          </a:solidFill>
          <a:effectLst>
            <a:outerShdw blurRad="38100" dist="38100" dir="2700000" algn="tl">
              <a:srgbClr val="000000"/>
            </a:outerShdw>
          </a:effectLst>
          <a:latin typeface="Tahoma" pitchFamily="34" charset="0"/>
          <a:cs typeface="Arial" charset="0"/>
        </a:defRPr>
      </a:lvl5pPr>
      <a:lvl6pPr marL="457200" algn="ctr" rtl="0" fontAlgn="base">
        <a:spcBef>
          <a:spcPct val="0"/>
        </a:spcBef>
        <a:spcAft>
          <a:spcPct val="0"/>
        </a:spcAft>
        <a:defRPr sz="4200">
          <a:solidFill>
            <a:schemeClr val="tx2"/>
          </a:solidFill>
          <a:effectLst>
            <a:outerShdw blurRad="38100" dist="38100" dir="2700000" algn="tl">
              <a:srgbClr val="000000"/>
            </a:outerShdw>
          </a:effectLst>
          <a:latin typeface="Tahoma" pitchFamily="34" charset="0"/>
          <a:cs typeface="Arial" charset="0"/>
        </a:defRPr>
      </a:lvl6pPr>
      <a:lvl7pPr marL="914400" algn="ctr" rtl="0" fontAlgn="base">
        <a:spcBef>
          <a:spcPct val="0"/>
        </a:spcBef>
        <a:spcAft>
          <a:spcPct val="0"/>
        </a:spcAft>
        <a:defRPr sz="4200">
          <a:solidFill>
            <a:schemeClr val="tx2"/>
          </a:solidFill>
          <a:effectLst>
            <a:outerShdw blurRad="38100" dist="38100" dir="2700000" algn="tl">
              <a:srgbClr val="000000"/>
            </a:outerShdw>
          </a:effectLst>
          <a:latin typeface="Tahoma" pitchFamily="34" charset="0"/>
          <a:cs typeface="Arial" charset="0"/>
        </a:defRPr>
      </a:lvl7pPr>
      <a:lvl8pPr marL="1371600" algn="ctr" rtl="0" fontAlgn="base">
        <a:spcBef>
          <a:spcPct val="0"/>
        </a:spcBef>
        <a:spcAft>
          <a:spcPct val="0"/>
        </a:spcAft>
        <a:defRPr sz="4200">
          <a:solidFill>
            <a:schemeClr val="tx2"/>
          </a:solidFill>
          <a:effectLst>
            <a:outerShdw blurRad="38100" dist="38100" dir="2700000" algn="tl">
              <a:srgbClr val="000000"/>
            </a:outerShdw>
          </a:effectLst>
          <a:latin typeface="Tahoma" pitchFamily="34" charset="0"/>
          <a:cs typeface="Arial" charset="0"/>
        </a:defRPr>
      </a:lvl8pPr>
      <a:lvl9pPr marL="1828800" algn="ctr" rtl="0" fontAlgn="base">
        <a:spcBef>
          <a:spcPct val="0"/>
        </a:spcBef>
        <a:spcAft>
          <a:spcPct val="0"/>
        </a:spcAft>
        <a:defRPr sz="4200">
          <a:solidFill>
            <a:schemeClr val="tx2"/>
          </a:solidFill>
          <a:effectLst>
            <a:outerShdw blurRad="38100" dist="38100" dir="2700000" algn="tl">
              <a:srgbClr val="000000"/>
            </a:outerShdw>
          </a:effectLst>
          <a:latin typeface="Tahoma" pitchFamily="34" charset="0"/>
          <a:cs typeface="Arial" charset="0"/>
        </a:defRPr>
      </a:lvl9pPr>
    </p:titleStyle>
    <p:bodyStyle>
      <a:lvl1pPr marL="342900" indent="-342900" algn="l" rtl="0" eaLnBrk="0" fontAlgn="base" hangingPunct="0">
        <a:spcBef>
          <a:spcPct val="20000"/>
        </a:spcBef>
        <a:spcAft>
          <a:spcPct val="0"/>
        </a:spcAft>
        <a:buClr>
          <a:schemeClr val="hlink"/>
        </a:buClr>
        <a:buSzPct val="80000"/>
        <a:buFont typeface="Wingdings" pitchFamily="2" charset="2"/>
        <a:buChar char="l"/>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folHlink"/>
        </a:buClr>
        <a:buSzPct val="80000"/>
        <a:buFont typeface="Wingdings" pitchFamily="2" charset="2"/>
        <a:buChar char="l"/>
        <a:defRPr sz="2800">
          <a:solidFill>
            <a:schemeClr val="tx1"/>
          </a:solidFill>
          <a:effectLst>
            <a:outerShdw blurRad="38100" dist="38100" dir="2700000" algn="tl">
              <a:srgbClr val="000000"/>
            </a:outerShdw>
          </a:effectLst>
          <a:latin typeface="+mn-lt"/>
          <a:cs typeface="+mn-cs"/>
        </a:defRPr>
      </a:lvl2pPr>
      <a:lvl3pPr marL="1143000" indent="-228600" algn="l" rtl="0" eaLnBrk="0" fontAlgn="base" hangingPunct="0">
        <a:spcBef>
          <a:spcPct val="20000"/>
        </a:spcBef>
        <a:spcAft>
          <a:spcPct val="0"/>
        </a:spcAft>
        <a:buClr>
          <a:schemeClr val="tx2"/>
        </a:buClr>
        <a:buSzPct val="80000"/>
        <a:buFont typeface="Wingdings" pitchFamily="2" charset="2"/>
        <a:buChar char="l"/>
        <a:defRPr sz="2400">
          <a:solidFill>
            <a:schemeClr val="tx1"/>
          </a:solidFill>
          <a:effectLst>
            <a:outerShdw blurRad="38100" dist="38100" dir="2700000" algn="tl">
              <a:srgbClr val="000000"/>
            </a:outerShdw>
          </a:effectLst>
          <a:latin typeface="+mn-lt"/>
          <a:cs typeface="+mn-cs"/>
        </a:defRPr>
      </a:lvl3pPr>
      <a:lvl4pPr marL="1600200" indent="-228600" algn="l" rtl="0" eaLnBrk="0" fontAlgn="base" hangingPunct="0">
        <a:spcBef>
          <a:spcPct val="20000"/>
        </a:spcBef>
        <a:spcAft>
          <a:spcPct val="0"/>
        </a:spcAft>
        <a:buClr>
          <a:schemeClr val="hlink"/>
        </a:buClr>
        <a:buSzPct val="80000"/>
        <a:buFont typeface="Wingdings" pitchFamily="2" charset="2"/>
        <a:buChar char="l"/>
        <a:defRPr sz="2000">
          <a:solidFill>
            <a:schemeClr val="tx1"/>
          </a:solidFill>
          <a:effectLst>
            <a:outerShdw blurRad="38100" dist="38100" dir="2700000" algn="tl">
              <a:srgbClr val="000000"/>
            </a:outerShdw>
          </a:effectLst>
          <a:latin typeface="+mn-lt"/>
          <a:cs typeface="+mn-cs"/>
        </a:defRPr>
      </a:lvl4pPr>
      <a:lvl5pPr marL="2057400" indent="-228600" algn="l" rtl="0" eaLnBrk="0" fontAlgn="base" hangingPunct="0">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tx1"/>
        </a:buClr>
        <a:buSzPct val="80000"/>
        <a:buFont typeface="Wingdings" pitchFamily="2" charset="2"/>
        <a:buChar char="l"/>
        <a:defRPr sz="20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oleObject" Target="../embeddings/oleObject2.bin"/><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17.jpeg"/><Relationship Id="rId4" Type="http://schemas.openxmlformats.org/officeDocument/2006/relationships/image" Target="../media/image16.png"/></Relationships>
</file>

<file path=ppt/slides/_rels/slide3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oleObject" Target="../embeddings/oleObject4.bin"/><Relationship Id="rId1" Type="http://schemas.openxmlformats.org/officeDocument/2006/relationships/slideLayout" Target="../slideLayouts/slideLayout14.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3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png"/><Relationship Id="rId1" Type="http://schemas.openxmlformats.org/officeDocument/2006/relationships/slideLayout" Target="../slideLayouts/slideLayout14.xml"/><Relationship Id="rId5" Type="http://schemas.openxmlformats.org/officeDocument/2006/relationships/image" Target="../media/image37.jpeg"/><Relationship Id="rId4" Type="http://schemas.openxmlformats.org/officeDocument/2006/relationships/image" Target="../media/image3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1.jpeg"/><Relationship Id="rId4" Type="http://schemas.openxmlformats.org/officeDocument/2006/relationships/image" Target="../media/image40.jpeg"/></Relationships>
</file>

<file path=ppt/slides/_rels/slide4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jpe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jpe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oleObject" Target="../embeddings/oleObject1.bin"/><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0" y="2788473"/>
            <a:ext cx="9144000" cy="2304256"/>
          </a:xfrm>
        </p:spPr>
        <p:txBody>
          <a:bodyPr/>
          <a:lstStyle/>
          <a:p>
            <a:pPr eaLnBrk="1" hangingPunct="1">
              <a:defRPr/>
            </a:pPr>
            <a:br>
              <a:rPr lang="en-US" sz="6000" b="1" dirty="0"/>
            </a:br>
            <a:r>
              <a:rPr lang="x-none" sz="6000" b="1" dirty="0"/>
              <a:t> </a:t>
            </a:r>
            <a:r>
              <a:rPr lang="en-US" sz="4400" b="1" dirty="0"/>
              <a:t>EYE EMBRIOLOGY</a:t>
            </a:r>
            <a:br>
              <a:rPr lang="sr-Cyrl-CS" sz="4400" b="1" dirty="0"/>
            </a:br>
            <a:r>
              <a:rPr lang="en-US" sz="4400" b="1" dirty="0"/>
              <a:t>EYE ANATOMY</a:t>
            </a:r>
            <a:br>
              <a:rPr lang="sr-Latn-RS" sz="4400" b="1" dirty="0"/>
            </a:br>
            <a:r>
              <a:rPr lang="x-none" sz="4400" b="1" dirty="0"/>
              <a:t>  </a:t>
            </a:r>
            <a:br>
              <a:rPr lang="sr-Latn-RS" sz="4400" b="1" dirty="0"/>
            </a:br>
            <a:r>
              <a:rPr lang="en-US" sz="4400" b="1" dirty="0"/>
              <a:t>2023/</a:t>
            </a:r>
            <a:r>
              <a:rPr lang="x-none" sz="4400" b="1" dirty="0"/>
              <a:t>202</a:t>
            </a:r>
            <a:r>
              <a:rPr lang="en-US" sz="4400" b="1" dirty="0"/>
              <a:t>4</a:t>
            </a:r>
            <a:r>
              <a:rPr lang="x-none" sz="4400" b="1" dirty="0"/>
              <a:t> </a:t>
            </a:r>
            <a:br>
              <a:rPr lang="en-US" sz="6000" b="1" dirty="0"/>
            </a:br>
            <a:endParaRPr lang="en-US" sz="6000" b="1" dirty="0"/>
          </a:p>
        </p:txBody>
      </p:sp>
      <p:sp>
        <p:nvSpPr>
          <p:cNvPr id="2051" name="Rectangle 3"/>
          <p:cNvSpPr>
            <a:spLocks noGrp="1" noChangeArrowheads="1"/>
          </p:cNvSpPr>
          <p:nvPr>
            <p:ph type="subTitle" idx="1"/>
          </p:nvPr>
        </p:nvSpPr>
        <p:spPr>
          <a:xfrm>
            <a:off x="0" y="5661248"/>
            <a:ext cx="9144000" cy="1752600"/>
          </a:xfrm>
        </p:spPr>
        <p:txBody>
          <a:bodyPr/>
          <a:lstStyle/>
          <a:p>
            <a:pPr eaLnBrk="1" hangingPunct="1">
              <a:defRPr/>
            </a:pPr>
            <a:r>
              <a:rPr lang="sr-Cyrl-CS" sz="2800" b="1" dirty="0"/>
              <a:t>М</a:t>
            </a:r>
            <a:r>
              <a:rPr lang="sr-Latn-RS" sz="2800" b="1" dirty="0"/>
              <a:t>IRJANA</a:t>
            </a:r>
            <a:r>
              <a:rPr lang="sr-Cyrl-CS" sz="2800" b="1" dirty="0"/>
              <a:t> А.</a:t>
            </a:r>
            <a:r>
              <a:rPr lang="en-US" sz="2800" b="1" dirty="0"/>
              <a:t> </a:t>
            </a:r>
            <a:r>
              <a:rPr lang="x-none" sz="2800" b="1" dirty="0"/>
              <a:t>Ј</a:t>
            </a:r>
            <a:r>
              <a:rPr lang="sr-Latn-RS" sz="2800" b="1" dirty="0"/>
              <a:t>ANICIJEVIC</a:t>
            </a:r>
            <a:r>
              <a:rPr lang="x-none" sz="2800" b="1" dirty="0"/>
              <a:t> </a:t>
            </a:r>
            <a:r>
              <a:rPr lang="sr-Latn-RS" sz="2800" b="1" dirty="0"/>
              <a:t>PETROVIC</a:t>
            </a:r>
            <a:r>
              <a:rPr lang="x-none" sz="2800" b="1" dirty="0"/>
              <a:t> </a:t>
            </a:r>
            <a:r>
              <a:rPr lang="sr-Cyrl-CS" sz="2800" b="1" dirty="0"/>
              <a:t> </a:t>
            </a:r>
            <a:r>
              <a:rPr lang="en-US" sz="2800" b="1" dirty="0">
                <a:solidFill>
                  <a:schemeClr val="tx2"/>
                </a:solidFill>
                <a:latin typeface="Arial" charset="0"/>
              </a:rPr>
              <a:t>mira.andreja@yahoo.com</a:t>
            </a:r>
          </a:p>
          <a:p>
            <a:pPr eaLnBrk="1" hangingPunct="1">
              <a:defRPr/>
            </a:pPr>
            <a:endParaRPr lang="en-US" sz="3600" b="1" dirty="0"/>
          </a:p>
          <a:p>
            <a:pPr eaLnBrk="1" hangingPunct="1">
              <a:defRPr/>
            </a:pPr>
            <a:endParaRPr lang="en-US" sz="3600" b="1" dirty="0"/>
          </a:p>
        </p:txBody>
      </p:sp>
      <p:pic>
        <p:nvPicPr>
          <p:cNvPr id="5" name="Picture 4" descr="D:\Users\Mirjana Janicijevic\Desktop\udruzenje glaumatologa\fax kg.jpg"/>
          <p:cNvPicPr>
            <a:picLocks noChangeAspect="1" noChangeArrowheads="1"/>
          </p:cNvPicPr>
          <p:nvPr/>
        </p:nvPicPr>
        <p:blipFill>
          <a:blip r:embed="rId2" cstate="print"/>
          <a:srcRect/>
          <a:stretch>
            <a:fillRect/>
          </a:stretch>
        </p:blipFill>
        <p:spPr bwMode="auto">
          <a:xfrm>
            <a:off x="2915816" y="0"/>
            <a:ext cx="2952328" cy="2226716"/>
          </a:xfrm>
          <a:prstGeom prst="rect">
            <a:avLst/>
          </a:prstGeom>
          <a:ln>
            <a:noFill/>
          </a:ln>
          <a:effectLst>
            <a:softEdge rad="112500"/>
          </a:effectLst>
        </p:spPr>
      </p:pic>
    </p:spTree>
  </p:cSld>
  <p:clrMapOvr>
    <a:masterClrMapping/>
  </p:clrMapOvr>
  <p:transition advTm="11509"/>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120" y="188640"/>
            <a:ext cx="8229600" cy="1139825"/>
          </a:xfrm>
        </p:spPr>
        <p:txBody>
          <a:bodyPr/>
          <a:lstStyle/>
          <a:p>
            <a:pPr>
              <a:defRPr/>
            </a:pPr>
            <a:r>
              <a:rPr lang="en-US" sz="4400" b="1" dirty="0"/>
              <a:t>RETINA</a:t>
            </a:r>
            <a:r>
              <a:rPr lang="sr-Latn-RS" sz="4400" b="1" dirty="0"/>
              <a:t>L</a:t>
            </a:r>
            <a:r>
              <a:rPr lang="en-US" sz="4400" b="1" dirty="0"/>
              <a:t> DEVELOPMENT</a:t>
            </a:r>
            <a:endParaRPr lang="en-US" dirty="0"/>
          </a:p>
        </p:txBody>
      </p:sp>
      <p:sp>
        <p:nvSpPr>
          <p:cNvPr id="3" name="Content Placeholder 2"/>
          <p:cNvSpPr>
            <a:spLocks noGrp="1"/>
          </p:cNvSpPr>
          <p:nvPr>
            <p:ph idx="1"/>
          </p:nvPr>
        </p:nvSpPr>
        <p:spPr>
          <a:xfrm>
            <a:off x="228600" y="1484784"/>
            <a:ext cx="8686800" cy="4530725"/>
          </a:xfrm>
        </p:spPr>
        <p:txBody>
          <a:bodyPr/>
          <a:lstStyle/>
          <a:p>
            <a:pPr algn="just">
              <a:defRPr/>
            </a:pPr>
            <a:r>
              <a:rPr lang="en-US" dirty="0"/>
              <a:t>The multiplication and differentiation of the cells of the eye cup gives rise to the neural retina and</a:t>
            </a:r>
            <a:r>
              <a:rPr lang="sr-Latn-RS" dirty="0"/>
              <a:t> </a:t>
            </a:r>
            <a:r>
              <a:rPr lang="sr-Latn-RS" dirty="0" err="1"/>
              <a:t>the</a:t>
            </a:r>
            <a:r>
              <a:rPr lang="en-US" dirty="0"/>
              <a:t> pigment cells,</a:t>
            </a:r>
            <a:r>
              <a:rPr lang="sr-Latn-RS" dirty="0"/>
              <a:t> a</a:t>
            </a:r>
            <a:r>
              <a:rPr lang="en-US" dirty="0"/>
              <a:t> part of the tunic of the internal bulb.</a:t>
            </a:r>
          </a:p>
          <a:p>
            <a:pPr algn="just">
              <a:defRPr/>
            </a:pPr>
            <a:r>
              <a:rPr lang="sr-Latn-RS" dirty="0" err="1"/>
              <a:t>The</a:t>
            </a:r>
            <a:r>
              <a:rPr lang="sr-Latn-RS" dirty="0"/>
              <a:t> p</a:t>
            </a:r>
            <a:r>
              <a:rPr lang="en-US" dirty="0" err="1"/>
              <a:t>hotoreceptors</a:t>
            </a:r>
            <a:r>
              <a:rPr lang="en-US" dirty="0"/>
              <a:t>, bipolar and ganglion cells develop from the outer</a:t>
            </a:r>
            <a:r>
              <a:rPr lang="sr-Latn-RS" dirty="0"/>
              <a:t>, </a:t>
            </a:r>
            <a:r>
              <a:rPr lang="en-US" dirty="0"/>
              <a:t>and the inner layer of </a:t>
            </a:r>
            <a:r>
              <a:rPr lang="sr-Latn-RS" dirty="0" err="1"/>
              <a:t>the</a:t>
            </a:r>
            <a:r>
              <a:rPr lang="sr-Latn-RS" dirty="0"/>
              <a:t> </a:t>
            </a:r>
            <a:r>
              <a:rPr lang="en-US" dirty="0"/>
              <a:t>neuroblasts</a:t>
            </a:r>
            <a:r>
              <a:rPr lang="sr-Latn-RS" dirty="0"/>
              <a:t>.</a:t>
            </a:r>
            <a:endParaRPr lang="en-US" dirty="0"/>
          </a:p>
          <a:p>
            <a:pPr algn="just">
              <a:defRPr/>
            </a:pPr>
            <a:r>
              <a:rPr lang="en-US" dirty="0"/>
              <a:t>The </a:t>
            </a:r>
            <a:r>
              <a:rPr lang="sr-Latn-RS" dirty="0"/>
              <a:t>’’</a:t>
            </a:r>
            <a:r>
              <a:rPr lang="en-US" dirty="0"/>
              <a:t>macula</a:t>
            </a:r>
            <a:r>
              <a:rPr lang="sr-Latn-RS" dirty="0"/>
              <a:t>’’</a:t>
            </a:r>
            <a:r>
              <a:rPr lang="en-US" dirty="0"/>
              <a:t> of the eye develops from 8th embryonic month to 4th month after birth</a:t>
            </a:r>
            <a:r>
              <a:rPr lang="sr-Latn-RS" dirty="0"/>
              <a:t>.</a:t>
            </a:r>
            <a:endParaRPr lang="x-none" i="1" dirty="0"/>
          </a:p>
          <a:p>
            <a:pPr>
              <a:buFont typeface="Wingdings" pitchFamily="2" charset="2"/>
              <a:buNone/>
              <a:defRPr/>
            </a:pPr>
            <a:endParaRPr lang="en-US" i="1" dirty="0"/>
          </a:p>
        </p:txBody>
      </p:sp>
    </p:spTree>
  </p:cSld>
  <p:clrMapOvr>
    <a:masterClrMapping/>
  </p:clrMapOvr>
  <p:transition advTm="30329"/>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Optic nerve - </a:t>
            </a:r>
            <a:r>
              <a:rPr lang="sr-Latn-RS" dirty="0"/>
              <a:t>D</a:t>
            </a:r>
            <a:r>
              <a:rPr lang="en-US" dirty="0" err="1"/>
              <a:t>evelopment</a:t>
            </a:r>
            <a:endParaRPr lang="en-US" dirty="0"/>
          </a:p>
        </p:txBody>
      </p:sp>
      <p:sp>
        <p:nvSpPr>
          <p:cNvPr id="3" name="Content Placeholder 2"/>
          <p:cNvSpPr>
            <a:spLocks noGrp="1"/>
          </p:cNvSpPr>
          <p:nvPr>
            <p:ph idx="1"/>
          </p:nvPr>
        </p:nvSpPr>
        <p:spPr/>
        <p:txBody>
          <a:bodyPr/>
          <a:lstStyle/>
          <a:p>
            <a:pPr algn="just">
              <a:defRPr/>
            </a:pPr>
            <a:r>
              <a:rPr lang="ro-RO" dirty="0"/>
              <a:t>Neuroepithelial cells of the optic cord give rise to the glial bases of the optic nerve.</a:t>
            </a:r>
          </a:p>
          <a:p>
            <a:pPr algn="just">
              <a:defRPr/>
            </a:pPr>
            <a:r>
              <a:rPr lang="ro-RO" dirty="0"/>
              <a:t>Nerve fibers grow into the base of the nerve from the neuroepithelial cells of the retina and create centripetal fibers, which connect to neurons in the cerebral cortex (corpus geniculatum laterale).</a:t>
            </a:r>
          </a:p>
          <a:p>
            <a:pPr algn="just">
              <a:defRPr/>
            </a:pPr>
            <a:r>
              <a:rPr lang="ro-RO" dirty="0"/>
              <a:t>Myelination is established later, centrifugally, from the cerebral cortex.</a:t>
            </a:r>
            <a:endParaRPr lang="en-US" dirty="0"/>
          </a:p>
        </p:txBody>
      </p:sp>
    </p:spTree>
  </p:cSld>
  <p:clrMapOvr>
    <a:masterClrMapping/>
  </p:clrMapOvr>
  <p:transition advTm="30829"/>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63" y="0"/>
            <a:ext cx="8229600" cy="1139825"/>
          </a:xfrm>
        </p:spPr>
        <p:txBody>
          <a:bodyPr/>
          <a:lstStyle/>
          <a:p>
            <a:pPr>
              <a:defRPr/>
            </a:pPr>
            <a:r>
              <a:rPr lang="en-US" dirty="0"/>
              <a:t>Development of the </a:t>
            </a:r>
            <a:r>
              <a:rPr lang="sr-Latn-RS" dirty="0"/>
              <a:t>C</a:t>
            </a:r>
            <a:r>
              <a:rPr lang="en-US" dirty="0" err="1"/>
              <a:t>ornea</a:t>
            </a:r>
            <a:endParaRPr lang="en-US" dirty="0"/>
          </a:p>
        </p:txBody>
      </p:sp>
      <p:sp>
        <p:nvSpPr>
          <p:cNvPr id="3" name="Content Placeholder 2"/>
          <p:cNvSpPr>
            <a:spLocks noGrp="1"/>
          </p:cNvSpPr>
          <p:nvPr>
            <p:ph idx="1"/>
          </p:nvPr>
        </p:nvSpPr>
        <p:spPr>
          <a:xfrm>
            <a:off x="0" y="1268760"/>
            <a:ext cx="9143999" cy="4530725"/>
          </a:xfrm>
        </p:spPr>
        <p:txBody>
          <a:bodyPr/>
          <a:lstStyle/>
          <a:p>
            <a:pPr algn="just">
              <a:defRPr/>
            </a:pPr>
            <a:r>
              <a:rPr lang="en-US" dirty="0"/>
              <a:t>The surface epithelium of the cornea arises from the surface ectoderm after invagination of the lens from the covering epithelium</a:t>
            </a:r>
            <a:r>
              <a:rPr lang="sr-Latn-RS" dirty="0"/>
              <a:t>.</a:t>
            </a:r>
            <a:endParaRPr lang="en-US" dirty="0"/>
          </a:p>
          <a:p>
            <a:pPr algn="just">
              <a:defRPr/>
            </a:pPr>
            <a:r>
              <a:rPr lang="en-US" dirty="0"/>
              <a:t>4-6 layers of permanently unarmed transparent cells develop, </a:t>
            </a:r>
            <a:r>
              <a:rPr lang="sr-Latn-RS" dirty="0" err="1"/>
              <a:t>the</a:t>
            </a:r>
            <a:r>
              <a:rPr lang="en-US" dirty="0"/>
              <a:t> pigment, and the corneal stroma remains permanently bloodless</a:t>
            </a:r>
            <a:r>
              <a:rPr lang="sr-Latn-RS" dirty="0"/>
              <a:t>.</a:t>
            </a:r>
            <a:endParaRPr lang="en-US" dirty="0"/>
          </a:p>
          <a:p>
            <a:pPr algn="just">
              <a:defRPr/>
            </a:pPr>
            <a:r>
              <a:rPr lang="en-US" dirty="0"/>
              <a:t>The competence of epithelial cells is greatest during developmental gastrulation (process of formation of the middle,</a:t>
            </a:r>
            <a:r>
              <a:rPr lang="sr-Latn-RS" dirty="0"/>
              <a:t> </a:t>
            </a:r>
            <a:r>
              <a:rPr lang="sr-Latn-RS" dirty="0" err="1"/>
              <a:t>the</a:t>
            </a:r>
            <a:r>
              <a:rPr lang="en-US" dirty="0"/>
              <a:t> germ layer of the mesoderm)</a:t>
            </a:r>
            <a:r>
              <a:rPr lang="sr-Latn-RS" dirty="0"/>
              <a:t>.</a:t>
            </a:r>
            <a:endParaRPr lang="en-US" dirty="0"/>
          </a:p>
        </p:txBody>
      </p:sp>
    </p:spTree>
  </p:cSld>
  <p:clrMapOvr>
    <a:masterClrMapping/>
  </p:clrMapOvr>
  <p:transition advTm="34219"/>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31237"/>
            <a:ext cx="9144000" cy="1139826"/>
          </a:xfrm>
        </p:spPr>
        <p:txBody>
          <a:bodyPr/>
          <a:lstStyle/>
          <a:p>
            <a:pPr>
              <a:defRPr/>
            </a:pPr>
            <a:r>
              <a:rPr lang="en-US" sz="3800" dirty="0"/>
              <a:t>Development of eyelids </a:t>
            </a:r>
            <a:br>
              <a:rPr lang="sr-Latn-RS" sz="3800" dirty="0"/>
            </a:br>
            <a:r>
              <a:rPr lang="en-US" sz="3800" dirty="0"/>
              <a:t>and lacrimal gland</a:t>
            </a:r>
          </a:p>
        </p:txBody>
      </p:sp>
      <p:sp>
        <p:nvSpPr>
          <p:cNvPr id="3" name="Content Placeholder 2"/>
          <p:cNvSpPr>
            <a:spLocks noGrp="1"/>
          </p:cNvSpPr>
          <p:nvPr>
            <p:ph idx="1"/>
          </p:nvPr>
        </p:nvSpPr>
        <p:spPr>
          <a:xfrm>
            <a:off x="0" y="1163637"/>
            <a:ext cx="9143999" cy="4530725"/>
          </a:xfrm>
        </p:spPr>
        <p:txBody>
          <a:bodyPr/>
          <a:lstStyle/>
          <a:p>
            <a:pPr algn="just">
              <a:defRPr/>
            </a:pPr>
            <a:r>
              <a:rPr lang="en-US" sz="2800" dirty="0"/>
              <a:t>In 8th week of embryonic development</a:t>
            </a:r>
          </a:p>
          <a:p>
            <a:pPr marL="0" indent="0" algn="just">
              <a:buNone/>
              <a:defRPr/>
            </a:pPr>
            <a:r>
              <a:rPr lang="sr-Latn-RS" sz="2800" dirty="0"/>
              <a:t>   </a:t>
            </a:r>
            <a:r>
              <a:rPr lang="en-US" sz="2800" dirty="0"/>
              <a:t>(20-30 mm) as a result of swelling of the mesenchyme </a:t>
            </a:r>
            <a:r>
              <a:rPr lang="sr-Latn-RS" sz="2800" dirty="0"/>
              <a:t> </a:t>
            </a:r>
          </a:p>
          <a:p>
            <a:pPr marL="0" indent="0" algn="just">
              <a:buNone/>
              <a:defRPr/>
            </a:pPr>
            <a:r>
              <a:rPr lang="sr-Latn-RS" sz="2800" dirty="0"/>
              <a:t>   </a:t>
            </a:r>
            <a:r>
              <a:rPr lang="en-US" sz="2800" dirty="0"/>
              <a:t>under the epidermis, folds form - basis of the</a:t>
            </a:r>
            <a:endParaRPr lang="sr-Latn-RS" sz="2800" dirty="0"/>
          </a:p>
          <a:p>
            <a:pPr marL="0" indent="0" algn="just">
              <a:buNone/>
              <a:defRPr/>
            </a:pPr>
            <a:r>
              <a:rPr lang="sr-Latn-RS" sz="2800" dirty="0"/>
              <a:t>   </a:t>
            </a:r>
            <a:r>
              <a:rPr lang="en-US" sz="2800" dirty="0"/>
              <a:t>eyelids</a:t>
            </a:r>
            <a:r>
              <a:rPr lang="sr-Latn-RS" sz="2800" dirty="0"/>
              <a:t>.</a:t>
            </a:r>
            <a:endParaRPr lang="en-US" sz="2800" dirty="0"/>
          </a:p>
          <a:p>
            <a:pPr algn="just">
              <a:defRPr/>
            </a:pPr>
            <a:r>
              <a:rPr lang="en-US" sz="2800" dirty="0"/>
              <a:t>The glands of the eyelids are formed by ingrowth of epithelial strands into the surrounding mesenchyme</a:t>
            </a:r>
            <a:r>
              <a:rPr lang="sr-Latn-RS" sz="2800" dirty="0"/>
              <a:t>.</a:t>
            </a:r>
            <a:endParaRPr lang="en-US" sz="2800" dirty="0"/>
          </a:p>
          <a:p>
            <a:pPr algn="just">
              <a:defRPr/>
            </a:pPr>
            <a:r>
              <a:rPr lang="en-US" sz="2800" dirty="0"/>
              <a:t>The lacrimal gland is formed by the ingrowth of 5–10 </a:t>
            </a:r>
            <a:r>
              <a:rPr lang="en-US" sz="2800" dirty="0" err="1"/>
              <a:t>conjunctival</a:t>
            </a:r>
            <a:r>
              <a:rPr lang="en-US" sz="2800" dirty="0"/>
              <a:t> epithelial strands from the lateral upper angle into the mesenchyme, and histological differentiation occurs in the 3rd month after birth.</a:t>
            </a:r>
          </a:p>
          <a:p>
            <a:pPr algn="just">
              <a:defRPr/>
            </a:pPr>
            <a:r>
              <a:rPr lang="en-US" sz="2800" dirty="0"/>
              <a:t>The tear ducts are recanalized by the 5th month after birth</a:t>
            </a:r>
            <a:r>
              <a:rPr lang="sr-Latn-RS" sz="2800" dirty="0"/>
              <a:t>.</a:t>
            </a:r>
            <a:endParaRPr lang="en-US" sz="2800" dirty="0"/>
          </a:p>
        </p:txBody>
      </p:sp>
    </p:spTree>
  </p:cSld>
  <p:clrMapOvr>
    <a:masterClrMapping/>
  </p:clrMapOvr>
  <p:transition advTm="40329"/>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Development of the </a:t>
            </a:r>
            <a:r>
              <a:rPr lang="sr-Latn-RS" dirty="0"/>
              <a:t>C</a:t>
            </a:r>
            <a:r>
              <a:rPr lang="en-US" dirty="0" err="1"/>
              <a:t>horoid</a:t>
            </a:r>
            <a:endParaRPr lang="en-US" dirty="0"/>
          </a:p>
        </p:txBody>
      </p:sp>
      <p:sp>
        <p:nvSpPr>
          <p:cNvPr id="3" name="Content Placeholder 2"/>
          <p:cNvSpPr>
            <a:spLocks noGrp="1"/>
          </p:cNvSpPr>
          <p:nvPr>
            <p:ph idx="1"/>
          </p:nvPr>
        </p:nvSpPr>
        <p:spPr>
          <a:xfrm>
            <a:off x="0" y="1600200"/>
            <a:ext cx="8686800" cy="5069160"/>
          </a:xfrm>
        </p:spPr>
        <p:txBody>
          <a:bodyPr/>
          <a:lstStyle/>
          <a:p>
            <a:pPr algn="just">
              <a:defRPr/>
            </a:pPr>
            <a:r>
              <a:rPr lang="en-US" dirty="0"/>
              <a:t>It arises from thin layer of mesenchyme, which envelops the eyeball</a:t>
            </a:r>
            <a:r>
              <a:rPr lang="sr-Latn-RS" dirty="0"/>
              <a:t>.</a:t>
            </a:r>
            <a:endParaRPr lang="en-US" dirty="0"/>
          </a:p>
          <a:p>
            <a:pPr algn="just">
              <a:defRPr/>
            </a:pPr>
            <a:r>
              <a:rPr lang="en-US" dirty="0"/>
              <a:t>Blood vessels supply the outer layers of the retina from 5th week of development and retain their</a:t>
            </a:r>
            <a:r>
              <a:rPr lang="sr-Latn-RS" dirty="0"/>
              <a:t> </a:t>
            </a:r>
            <a:r>
              <a:rPr lang="sr-Latn-RS" dirty="0" err="1"/>
              <a:t>the</a:t>
            </a:r>
            <a:r>
              <a:rPr lang="en-US" dirty="0"/>
              <a:t> primitive structure throughout life.</a:t>
            </a:r>
          </a:p>
          <a:p>
            <a:pPr algn="just">
              <a:defRPr/>
            </a:pPr>
            <a:r>
              <a:rPr lang="en-US" dirty="0"/>
              <a:t>Accumulation of</a:t>
            </a:r>
            <a:r>
              <a:rPr lang="sr-Latn-RS" dirty="0"/>
              <a:t> </a:t>
            </a:r>
            <a:r>
              <a:rPr lang="sr-Latn-RS" dirty="0" err="1"/>
              <a:t>the</a:t>
            </a:r>
            <a:r>
              <a:rPr lang="en-US" dirty="0"/>
              <a:t> pigment occurs around</a:t>
            </a:r>
          </a:p>
          <a:p>
            <a:pPr marL="0" indent="0" algn="just">
              <a:buNone/>
              <a:defRPr/>
            </a:pPr>
            <a:r>
              <a:rPr lang="sr-Latn-RS" dirty="0"/>
              <a:t>   </a:t>
            </a:r>
            <a:r>
              <a:rPr lang="en-US" dirty="0"/>
              <a:t>20 weeks, later than in retinal cells, </a:t>
            </a:r>
            <a:endParaRPr lang="sr-Latn-RS" dirty="0"/>
          </a:p>
          <a:p>
            <a:pPr marL="0" indent="0" algn="just">
              <a:buNone/>
              <a:defRPr/>
            </a:pPr>
            <a:r>
              <a:rPr lang="sr-Latn-RS" dirty="0"/>
              <a:t>   </a:t>
            </a:r>
            <a:r>
              <a:rPr lang="en-US" dirty="0"/>
              <a:t>5 weeks (5-7 mm)</a:t>
            </a:r>
            <a:r>
              <a:rPr lang="sr-Latn-RS" dirty="0"/>
              <a:t>.</a:t>
            </a:r>
            <a:endParaRPr lang="en-US" dirty="0"/>
          </a:p>
        </p:txBody>
      </p:sp>
    </p:spTree>
  </p:cSld>
  <p:clrMapOvr>
    <a:masterClrMapping/>
  </p:clrMapOvr>
  <p:transition advTm="28979"/>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0"/>
            <a:ext cx="8229600" cy="1139826"/>
          </a:xfrm>
        </p:spPr>
        <p:txBody>
          <a:bodyPr/>
          <a:lstStyle/>
          <a:p>
            <a:pPr>
              <a:defRPr/>
            </a:pPr>
            <a:r>
              <a:rPr lang="en-US" dirty="0"/>
              <a:t>Development of the </a:t>
            </a:r>
            <a:r>
              <a:rPr lang="sr-Latn-RS" dirty="0"/>
              <a:t>C</a:t>
            </a:r>
            <a:r>
              <a:rPr lang="en-US" dirty="0" err="1"/>
              <a:t>iliary</a:t>
            </a:r>
            <a:r>
              <a:rPr lang="en-US" dirty="0"/>
              <a:t> body</a:t>
            </a:r>
          </a:p>
        </p:txBody>
      </p:sp>
      <p:sp>
        <p:nvSpPr>
          <p:cNvPr id="3" name="Content Placeholder 2"/>
          <p:cNvSpPr>
            <a:spLocks noGrp="1"/>
          </p:cNvSpPr>
          <p:nvPr>
            <p:ph idx="1"/>
          </p:nvPr>
        </p:nvSpPr>
        <p:spPr>
          <a:xfrm>
            <a:off x="0" y="1340768"/>
            <a:ext cx="9144000" cy="4530725"/>
          </a:xfrm>
        </p:spPr>
        <p:txBody>
          <a:bodyPr/>
          <a:lstStyle/>
          <a:p>
            <a:pPr algn="just">
              <a:defRPr/>
            </a:pPr>
            <a:r>
              <a:rPr lang="en-US" dirty="0"/>
              <a:t>It develops from vascularized mesenchyme, which surrounds the place where the inner leaf of the eye cup passes into the outer one</a:t>
            </a:r>
            <a:r>
              <a:rPr lang="sr-Latn-RS" dirty="0"/>
              <a:t>.</a:t>
            </a:r>
            <a:endParaRPr lang="en-US" dirty="0"/>
          </a:p>
          <a:p>
            <a:pPr algn="just">
              <a:defRPr/>
            </a:pPr>
            <a:r>
              <a:rPr lang="en-US" dirty="0"/>
              <a:t>Ciliary appendages are differentiated in 4th month, and in 5th month the synthesis and creation of aqueous humor begins</a:t>
            </a:r>
            <a:r>
              <a:rPr lang="sr-Latn-RS" dirty="0"/>
              <a:t>.</a:t>
            </a:r>
            <a:endParaRPr lang="en-US" dirty="0"/>
          </a:p>
          <a:p>
            <a:pPr algn="just">
              <a:defRPr/>
            </a:pPr>
            <a:r>
              <a:rPr lang="en-US" dirty="0"/>
              <a:t>The ciliary muscle develops from the mesenchyme between the eyeball and the sclera into smooth muscle cells in 5th month of </a:t>
            </a:r>
            <a:r>
              <a:rPr lang="sr-Latn-RS" dirty="0" err="1"/>
              <a:t>the</a:t>
            </a:r>
            <a:r>
              <a:rPr lang="sr-Latn-RS" dirty="0"/>
              <a:t> </a:t>
            </a:r>
            <a:r>
              <a:rPr lang="en-US" dirty="0"/>
              <a:t>embryonic eye development.</a:t>
            </a:r>
          </a:p>
        </p:txBody>
      </p:sp>
    </p:spTree>
  </p:cSld>
  <p:clrMapOvr>
    <a:masterClrMapping/>
  </p:clrMapOvr>
  <p:transition advTm="29269"/>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42852"/>
            <a:ext cx="8229600" cy="1139825"/>
          </a:xfrm>
        </p:spPr>
        <p:txBody>
          <a:bodyPr/>
          <a:lstStyle/>
          <a:p>
            <a:pPr>
              <a:defRPr/>
            </a:pPr>
            <a:r>
              <a:rPr lang="en-US" dirty="0"/>
              <a:t>Iris </a:t>
            </a:r>
            <a:r>
              <a:rPr lang="sr-Latn-RS" dirty="0"/>
              <a:t>D</a:t>
            </a:r>
            <a:r>
              <a:rPr lang="en-US" dirty="0" err="1"/>
              <a:t>evelopment</a:t>
            </a:r>
            <a:endParaRPr lang="en-US" dirty="0"/>
          </a:p>
        </p:txBody>
      </p:sp>
      <p:sp>
        <p:nvSpPr>
          <p:cNvPr id="3" name="Content Placeholder 2"/>
          <p:cNvSpPr>
            <a:spLocks noGrp="1"/>
          </p:cNvSpPr>
          <p:nvPr>
            <p:ph idx="1"/>
          </p:nvPr>
        </p:nvSpPr>
        <p:spPr>
          <a:xfrm>
            <a:off x="292865" y="1556792"/>
            <a:ext cx="8643937" cy="4900612"/>
          </a:xfrm>
        </p:spPr>
        <p:txBody>
          <a:bodyPr/>
          <a:lstStyle/>
          <a:p>
            <a:pPr algn="just">
              <a:defRPr/>
            </a:pPr>
            <a:r>
              <a:rPr lang="en-US" sz="3000" dirty="0"/>
              <a:t>The iris develops from the mesenchyme of the eye lens</a:t>
            </a:r>
            <a:r>
              <a:rPr lang="sr-Latn-RS" sz="3000" dirty="0"/>
              <a:t>.</a:t>
            </a:r>
            <a:endParaRPr lang="en-US" sz="3000" dirty="0"/>
          </a:p>
          <a:p>
            <a:pPr algn="just">
              <a:defRPr/>
            </a:pPr>
            <a:r>
              <a:rPr lang="en-US" sz="3000" dirty="0"/>
              <a:t>The outer part of the mesenchymal infiltration forms the endothelium and stroma of the iris</a:t>
            </a:r>
            <a:r>
              <a:rPr lang="sr-Latn-RS" sz="3000" dirty="0"/>
              <a:t>.</a:t>
            </a:r>
            <a:endParaRPr lang="en-US" sz="3000" dirty="0"/>
          </a:p>
          <a:p>
            <a:pPr algn="just">
              <a:defRPr/>
            </a:pPr>
            <a:r>
              <a:rPr lang="en-US" sz="3000" dirty="0"/>
              <a:t>In the 7th week of development, peripherally from the base of the middle membrane of the eye</a:t>
            </a:r>
            <a:r>
              <a:rPr lang="sr-Latn-RS" sz="3000" dirty="0"/>
              <a:t> </a:t>
            </a:r>
            <a:r>
              <a:rPr lang="sr-Latn-RS" sz="3000" dirty="0" err="1"/>
              <a:t>and</a:t>
            </a:r>
            <a:r>
              <a:rPr lang="sr-Latn-RS" sz="3000" dirty="0"/>
              <a:t> </a:t>
            </a:r>
            <a:r>
              <a:rPr lang="en-US" sz="3000" dirty="0"/>
              <a:t>the mesenchyme also develops into the sclera</a:t>
            </a:r>
            <a:r>
              <a:rPr lang="sr-Latn-RS" sz="3000" dirty="0"/>
              <a:t>.</a:t>
            </a:r>
            <a:endParaRPr lang="en-US" sz="3000" dirty="0"/>
          </a:p>
          <a:p>
            <a:pPr algn="just">
              <a:defRPr/>
            </a:pPr>
            <a:r>
              <a:rPr lang="en-US" sz="3000" dirty="0"/>
              <a:t>"Limb" develops in weeks</a:t>
            </a:r>
            <a:r>
              <a:rPr lang="sr-Latn-RS" sz="3000" dirty="0"/>
              <a:t>:</a:t>
            </a:r>
            <a:r>
              <a:rPr lang="en-US" sz="3000" dirty="0"/>
              <a:t> 8 </a:t>
            </a:r>
            <a:r>
              <a:rPr lang="sr-Latn-RS" sz="3000" dirty="0"/>
              <a:t>- </a:t>
            </a:r>
            <a:r>
              <a:rPr lang="en-US" sz="3000" dirty="0"/>
              <a:t>9 (30 mm)</a:t>
            </a:r>
            <a:r>
              <a:rPr lang="sr-Latn-RS" sz="3000" dirty="0"/>
              <a:t>.</a:t>
            </a:r>
            <a:endParaRPr lang="en-US" sz="3000" dirty="0"/>
          </a:p>
        </p:txBody>
      </p:sp>
    </p:spTree>
  </p:cSld>
  <p:clrMapOvr>
    <a:masterClrMapping/>
  </p:clrMapOvr>
  <p:transition advTm="29669"/>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Chronological course during early </a:t>
            </a:r>
            <a:r>
              <a:rPr lang="sr-Latn-RS" dirty="0"/>
              <a:t>E</a:t>
            </a:r>
            <a:r>
              <a:rPr lang="en-US" dirty="0"/>
              <a:t>ye development</a:t>
            </a:r>
          </a:p>
        </p:txBody>
      </p:sp>
      <p:sp>
        <p:nvSpPr>
          <p:cNvPr id="3" name="Content Placeholder 2"/>
          <p:cNvSpPr>
            <a:spLocks noGrp="1"/>
          </p:cNvSpPr>
          <p:nvPr>
            <p:ph idx="1"/>
          </p:nvPr>
        </p:nvSpPr>
        <p:spPr>
          <a:xfrm>
            <a:off x="395536" y="1844824"/>
            <a:ext cx="8229600" cy="4530725"/>
          </a:xfrm>
        </p:spPr>
        <p:txBody>
          <a:bodyPr/>
          <a:lstStyle/>
          <a:p>
            <a:pPr algn="just">
              <a:buFont typeface="Wingdings" panose="05000000000000000000" pitchFamily="2" charset="2"/>
              <a:buChar char="ü"/>
              <a:defRPr/>
            </a:pPr>
            <a:r>
              <a:rPr lang="en-US" dirty="0"/>
              <a:t>In the 5th week (4-5</a:t>
            </a:r>
            <a:r>
              <a:rPr lang="sr-Latn-RS" dirty="0"/>
              <a:t> </a:t>
            </a:r>
            <a:r>
              <a:rPr lang="en-US" dirty="0"/>
              <a:t>mm) the beginning of intussusception of the eyeball into the cup</a:t>
            </a:r>
            <a:r>
              <a:rPr lang="sr-Latn-RS" dirty="0"/>
              <a:t> </a:t>
            </a:r>
            <a:r>
              <a:rPr lang="en-US" dirty="0"/>
              <a:t>(with 7 mm) – fetal fissure fully open and lens bubble developed</a:t>
            </a:r>
            <a:r>
              <a:rPr lang="sr-Latn-RS" dirty="0"/>
              <a:t>.</a:t>
            </a:r>
            <a:endParaRPr lang="en-US" dirty="0"/>
          </a:p>
          <a:p>
            <a:pPr algn="just">
              <a:buFont typeface="Wingdings" panose="05000000000000000000" pitchFamily="2" charset="2"/>
              <a:buChar char="ü"/>
              <a:defRPr/>
            </a:pPr>
            <a:r>
              <a:rPr lang="en-US" dirty="0"/>
              <a:t>In the 6th week (8-9 mm) the lens vesicle separated from the surface ectoderm</a:t>
            </a:r>
            <a:r>
              <a:rPr lang="sr-Latn-RS" dirty="0"/>
              <a:t> </a:t>
            </a:r>
            <a:r>
              <a:rPr lang="en-US" dirty="0"/>
              <a:t>(with 10 mm) - the outer wall of the eyeball becomes pigmented,...</a:t>
            </a:r>
            <a:endParaRPr lang="x-none" dirty="0"/>
          </a:p>
          <a:p>
            <a:pPr>
              <a:defRPr/>
            </a:pPr>
            <a:endParaRPr lang="en-US" dirty="0"/>
          </a:p>
        </p:txBody>
      </p:sp>
    </p:spTree>
  </p:cSld>
  <p:clrMapOvr>
    <a:masterClrMapping/>
  </p:clrMapOvr>
  <p:transition advTm="25479"/>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Chronological course during early </a:t>
            </a:r>
            <a:r>
              <a:rPr lang="sr-Latn-RS" dirty="0"/>
              <a:t>E</a:t>
            </a:r>
            <a:r>
              <a:rPr lang="en-US" dirty="0"/>
              <a:t>ye </a:t>
            </a:r>
            <a:r>
              <a:rPr lang="sr-Latn-RS" dirty="0"/>
              <a:t>D</a:t>
            </a:r>
            <a:r>
              <a:rPr lang="en-US" dirty="0" err="1"/>
              <a:t>evelopment</a:t>
            </a:r>
            <a:endParaRPr lang="en-US" dirty="0"/>
          </a:p>
        </p:txBody>
      </p:sp>
      <p:sp>
        <p:nvSpPr>
          <p:cNvPr id="3" name="Content Placeholder 2"/>
          <p:cNvSpPr>
            <a:spLocks noGrp="1"/>
          </p:cNvSpPr>
          <p:nvPr>
            <p:ph idx="1"/>
          </p:nvPr>
        </p:nvSpPr>
        <p:spPr>
          <a:xfrm>
            <a:off x="0" y="1844824"/>
            <a:ext cx="9036496" cy="4530725"/>
          </a:xfrm>
        </p:spPr>
        <p:txBody>
          <a:bodyPr/>
          <a:lstStyle/>
          <a:p>
            <a:pPr algn="just">
              <a:buNone/>
              <a:defRPr/>
            </a:pPr>
            <a:r>
              <a:rPr lang="sr-Latn-RS" dirty="0"/>
              <a:t>   </a:t>
            </a:r>
            <a:r>
              <a:rPr lang="en-US" dirty="0"/>
              <a:t>In the 7th week (15-16 mm), nerve fibers grow into the optic cord from ganglion cells, the cavity of the lens bubble is completely filled with lens fibers</a:t>
            </a:r>
            <a:r>
              <a:rPr lang="sr-Latn-RS" dirty="0"/>
              <a:t> </a:t>
            </a:r>
            <a:r>
              <a:rPr lang="en-US" dirty="0"/>
              <a:t>(17-18 mm) - condensation of the mesenchyme around the eye cord as "presumptive" sclera (19-21 mm) - the fetal eye fissure is completely closed</a:t>
            </a:r>
            <a:r>
              <a:rPr lang="sr-Latn-RS" dirty="0"/>
              <a:t> </a:t>
            </a:r>
            <a:r>
              <a:rPr lang="sr-Latn-RS" dirty="0" err="1"/>
              <a:t>and</a:t>
            </a:r>
            <a:r>
              <a:rPr lang="en-US" dirty="0"/>
              <a:t> nerve fibers extend to the area of the chiasm and beyond</a:t>
            </a:r>
            <a:r>
              <a:rPr lang="sr-Latn-RS" dirty="0"/>
              <a:t>,</a:t>
            </a:r>
            <a:r>
              <a:rPr lang="en-US" dirty="0"/>
              <a:t>...</a:t>
            </a:r>
          </a:p>
        </p:txBody>
      </p:sp>
    </p:spTree>
  </p:cSld>
  <p:clrMapOvr>
    <a:masterClrMapping/>
  </p:clrMapOvr>
  <p:transition advTm="25739"/>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60648"/>
            <a:ext cx="8229600" cy="1139825"/>
          </a:xfrm>
        </p:spPr>
        <p:txBody>
          <a:bodyPr/>
          <a:lstStyle/>
          <a:p>
            <a:pPr>
              <a:defRPr/>
            </a:pPr>
            <a:r>
              <a:rPr lang="en-US" dirty="0"/>
              <a:t>Chronological course during early </a:t>
            </a:r>
            <a:r>
              <a:rPr lang="sr-Latn-RS" dirty="0"/>
              <a:t>E</a:t>
            </a:r>
            <a:r>
              <a:rPr lang="en-US" dirty="0"/>
              <a:t>ye </a:t>
            </a:r>
            <a:r>
              <a:rPr lang="sr-Latn-RS" dirty="0"/>
              <a:t>D</a:t>
            </a:r>
            <a:r>
              <a:rPr lang="en-US" dirty="0" err="1"/>
              <a:t>evelopment</a:t>
            </a:r>
            <a:endParaRPr lang="en-US" dirty="0"/>
          </a:p>
        </p:txBody>
      </p:sp>
      <p:sp>
        <p:nvSpPr>
          <p:cNvPr id="3" name="Content Placeholder 2"/>
          <p:cNvSpPr>
            <a:spLocks noGrp="1"/>
          </p:cNvSpPr>
          <p:nvPr>
            <p:ph idx="1"/>
          </p:nvPr>
        </p:nvSpPr>
        <p:spPr>
          <a:xfrm>
            <a:off x="0" y="1988840"/>
            <a:ext cx="8967465" cy="4530725"/>
          </a:xfrm>
        </p:spPr>
        <p:txBody>
          <a:bodyPr/>
          <a:lstStyle/>
          <a:p>
            <a:pPr algn="just">
              <a:buFont typeface="Arial" pitchFamily="34" charset="0"/>
              <a:buChar char="•"/>
              <a:defRPr/>
            </a:pPr>
            <a:r>
              <a:rPr lang="en-US" dirty="0"/>
              <a:t>In the 8th week (22-30 mm) the corneal stroma appear</a:t>
            </a:r>
            <a:r>
              <a:rPr lang="sr-Latn-RS" dirty="0"/>
              <a:t>s</a:t>
            </a:r>
            <a:r>
              <a:rPr lang="en-US" dirty="0"/>
              <a:t> and the pupillary membrane is fully developed</a:t>
            </a:r>
            <a:r>
              <a:rPr lang="sr-Latn-RS" dirty="0"/>
              <a:t>.</a:t>
            </a:r>
            <a:endParaRPr lang="en-US" dirty="0"/>
          </a:p>
          <a:p>
            <a:pPr algn="just">
              <a:buFont typeface="Arial" pitchFamily="34" charset="0"/>
              <a:buChar char="•"/>
              <a:defRPr/>
            </a:pPr>
            <a:r>
              <a:rPr lang="en-US" dirty="0"/>
              <a:t>In the 9th week (30-40 mm) the eyeball is 1.0 mm in diameter, the eyelids are closed, the ciliary body is formed</a:t>
            </a:r>
            <a:r>
              <a:rPr lang="sr-Latn-RS" dirty="0"/>
              <a:t> </a:t>
            </a:r>
            <a:r>
              <a:rPr lang="sr-Latn-RS" dirty="0" err="1"/>
              <a:t>and</a:t>
            </a:r>
            <a:r>
              <a:rPr lang="en-US" dirty="0"/>
              <a:t> the first muscle fibers in the mesoderm are observed, which are the precursors of the external eye muscles</a:t>
            </a:r>
            <a:r>
              <a:rPr lang="sr-Latn-RS" dirty="0"/>
              <a:t>.</a:t>
            </a:r>
            <a:endParaRPr lang="en-US" dirty="0"/>
          </a:p>
        </p:txBody>
      </p:sp>
    </p:spTree>
  </p:cSld>
  <p:clrMapOvr>
    <a:masterClrMapping/>
  </p:clrMapOvr>
  <p:transition advTm="25689"/>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2492896"/>
            <a:ext cx="8229600" cy="4530725"/>
          </a:xfrm>
        </p:spPr>
        <p:txBody>
          <a:bodyPr/>
          <a:lstStyle/>
          <a:p>
            <a:pPr>
              <a:buFont typeface="Wingdings" pitchFamily="2" charset="2"/>
              <a:buNone/>
              <a:defRPr/>
            </a:pPr>
            <a:r>
              <a:rPr lang="x-none" b="1" dirty="0"/>
              <a:t>	</a:t>
            </a:r>
            <a:r>
              <a:rPr lang="en-US" b="1" dirty="0"/>
              <a:t>INTRODUCTION TO</a:t>
            </a:r>
            <a:r>
              <a:rPr lang="sr-Latn-RS" b="1" dirty="0"/>
              <a:t> </a:t>
            </a:r>
            <a:r>
              <a:rPr lang="en-US" b="1" dirty="0"/>
              <a:t>OPHTHALMOLOGY</a:t>
            </a:r>
            <a:r>
              <a:rPr lang="sr-Latn-RS" b="1" dirty="0"/>
              <a:t>:</a:t>
            </a:r>
            <a:endParaRPr lang="x-none" b="1" dirty="0"/>
          </a:p>
          <a:p>
            <a:pPr>
              <a:buFont typeface="Wingdings" pitchFamily="2" charset="2"/>
              <a:buNone/>
              <a:defRPr/>
            </a:pPr>
            <a:r>
              <a:rPr lang="x-none" b="1" dirty="0"/>
              <a:t>	</a:t>
            </a:r>
            <a:endParaRPr lang="en-US" b="1" dirty="0"/>
          </a:p>
          <a:p>
            <a:pPr>
              <a:buFont typeface="Wingdings" panose="05000000000000000000" pitchFamily="2" charset="2"/>
              <a:buChar char="ü"/>
              <a:defRPr/>
            </a:pPr>
            <a:r>
              <a:rPr lang="en-US" b="1" dirty="0"/>
              <a:t>	</a:t>
            </a:r>
            <a:r>
              <a:rPr lang="fr-FR" b="1" dirty="0"/>
              <a:t>EYE EMBRIOLOGY</a:t>
            </a:r>
            <a:endParaRPr lang="x-none" b="1" dirty="0"/>
          </a:p>
          <a:p>
            <a:pPr>
              <a:buFont typeface="Wingdings" pitchFamily="2" charset="2"/>
              <a:buNone/>
              <a:defRPr/>
            </a:pPr>
            <a:endParaRPr lang="x-none" b="1" dirty="0"/>
          </a:p>
          <a:p>
            <a:pPr>
              <a:buFont typeface="Wingdings" panose="05000000000000000000" pitchFamily="2" charset="2"/>
              <a:buChar char="ü"/>
              <a:defRPr/>
            </a:pPr>
            <a:r>
              <a:rPr lang="x-none" b="1" dirty="0"/>
              <a:t>	</a:t>
            </a:r>
            <a:r>
              <a:rPr lang="en-US" b="1" dirty="0"/>
              <a:t>EYE ANATOMY </a:t>
            </a:r>
            <a:endParaRPr lang="en-US" dirty="0"/>
          </a:p>
          <a:p>
            <a:pPr>
              <a:buFont typeface="Wingdings" pitchFamily="2" charset="2"/>
              <a:buNone/>
              <a:defRPr/>
            </a:pPr>
            <a:r>
              <a:rPr lang="x-none" b="1" dirty="0"/>
              <a:t>	</a:t>
            </a:r>
            <a:endParaRPr lang="en-US" dirty="0"/>
          </a:p>
        </p:txBody>
      </p:sp>
      <p:pic>
        <p:nvPicPr>
          <p:cNvPr id="4" name="Picture 4" descr="animated%20human%20eye1"/>
          <p:cNvPicPr>
            <a:picLocks noChangeAspect="1" noChangeArrowheads="1" noCrop="1"/>
          </p:cNvPicPr>
          <p:nvPr/>
        </p:nvPicPr>
        <p:blipFill>
          <a:blip r:embed="rId2" cstate="print"/>
          <a:srcRect/>
          <a:stretch>
            <a:fillRect/>
          </a:stretch>
        </p:blipFill>
        <p:spPr bwMode="auto">
          <a:xfrm>
            <a:off x="6228184" y="0"/>
            <a:ext cx="2915816" cy="2348880"/>
          </a:xfrm>
          <a:prstGeom prst="rect">
            <a:avLst/>
          </a:prstGeom>
          <a:ln>
            <a:noFill/>
          </a:ln>
          <a:effectLst>
            <a:softEdge rad="112500"/>
          </a:effectLst>
        </p:spPr>
      </p:pic>
    </p:spTree>
  </p:cSld>
  <p:clrMapOvr>
    <a:masterClrMapping/>
  </p:clrMapOvr>
  <p:transition advTm="2489"/>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371294"/>
            <a:ext cx="9144000" cy="1139825"/>
          </a:xfrm>
        </p:spPr>
        <p:txBody>
          <a:bodyPr/>
          <a:lstStyle/>
          <a:p>
            <a:pPr>
              <a:defRPr/>
            </a:pPr>
            <a:r>
              <a:rPr lang="en-US" dirty="0"/>
              <a:t>Chronological course during the later </a:t>
            </a:r>
            <a:r>
              <a:rPr lang="sr-Latn-RS" dirty="0"/>
              <a:t>D</a:t>
            </a:r>
            <a:r>
              <a:rPr lang="en-US" dirty="0" err="1"/>
              <a:t>evelopment</a:t>
            </a:r>
            <a:r>
              <a:rPr lang="en-US" dirty="0"/>
              <a:t> of </a:t>
            </a:r>
            <a:r>
              <a:rPr lang="sr-Latn-RS" dirty="0"/>
              <a:t>E</a:t>
            </a:r>
            <a:r>
              <a:rPr lang="en-US" dirty="0"/>
              <a:t>ye</a:t>
            </a:r>
          </a:p>
        </p:txBody>
      </p:sp>
      <p:sp>
        <p:nvSpPr>
          <p:cNvPr id="3" name="Content Placeholder 2"/>
          <p:cNvSpPr>
            <a:spLocks noGrp="1"/>
          </p:cNvSpPr>
          <p:nvPr>
            <p:ph idx="1"/>
          </p:nvPr>
        </p:nvSpPr>
        <p:spPr>
          <a:xfrm>
            <a:off x="395536" y="1988840"/>
            <a:ext cx="8229600" cy="4530725"/>
          </a:xfrm>
        </p:spPr>
        <p:txBody>
          <a:bodyPr/>
          <a:lstStyle/>
          <a:p>
            <a:pPr algn="just">
              <a:buFont typeface="Arial" pitchFamily="34" charset="0"/>
              <a:buChar char="•"/>
              <a:defRPr/>
            </a:pPr>
            <a:r>
              <a:rPr lang="en-US" dirty="0"/>
              <a:t>In the 10th week (40-50 mm) the optic tract was formed</a:t>
            </a:r>
            <a:r>
              <a:rPr lang="sr-Latn-RS" dirty="0"/>
              <a:t>.</a:t>
            </a:r>
            <a:endParaRPr lang="en-US" dirty="0"/>
          </a:p>
          <a:p>
            <a:pPr algn="just">
              <a:buFont typeface="Arial" pitchFamily="34" charset="0"/>
              <a:buChar char="•"/>
              <a:defRPr/>
            </a:pPr>
            <a:r>
              <a:rPr lang="en-US" dirty="0"/>
              <a:t>In the 11th week (50-60 mm) the hyaloid system is best developed until then</a:t>
            </a:r>
            <a:r>
              <a:rPr lang="sr-Latn-RS" dirty="0"/>
              <a:t>.</a:t>
            </a:r>
            <a:endParaRPr lang="en-US" dirty="0"/>
          </a:p>
          <a:p>
            <a:pPr algn="just">
              <a:buFont typeface="Arial" pitchFamily="34" charset="0"/>
              <a:buChar char="•"/>
              <a:defRPr/>
            </a:pPr>
            <a:r>
              <a:rPr lang="en-US" dirty="0"/>
              <a:t>In the 12th week (60-70 mm) the iris epithelium and m. sphincter pupillae, and Schlemm's canal appears for aqueous humor drainage.</a:t>
            </a:r>
          </a:p>
        </p:txBody>
      </p:sp>
    </p:spTree>
  </p:cSld>
  <p:clrMapOvr>
    <a:masterClrMapping/>
  </p:clrMapOvr>
  <p:transition advTm="20929"/>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9" name="Rectangle 5"/>
          <p:cNvSpPr>
            <a:spLocks noGrp="1" noChangeArrowheads="1"/>
          </p:cNvSpPr>
          <p:nvPr>
            <p:ph type="title"/>
          </p:nvPr>
        </p:nvSpPr>
        <p:spPr>
          <a:xfrm>
            <a:off x="323850" y="0"/>
            <a:ext cx="8229600" cy="1139825"/>
          </a:xfrm>
        </p:spPr>
        <p:txBody>
          <a:bodyPr/>
          <a:lstStyle/>
          <a:p>
            <a:pPr eaLnBrk="1" hangingPunct="1">
              <a:defRPr/>
            </a:pPr>
            <a:r>
              <a:rPr lang="en-US" sz="3800" b="1" dirty="0"/>
              <a:t>ORBIT AND VASCULARIZATION</a:t>
            </a:r>
            <a:endParaRPr lang="en-US" sz="3800" dirty="0"/>
          </a:p>
        </p:txBody>
      </p:sp>
      <p:pic>
        <p:nvPicPr>
          <p:cNvPr id="30723" name="Picture 3"/>
          <p:cNvPicPr>
            <a:picLocks noGrp="1" noChangeAspect="1" noChangeArrowheads="1"/>
          </p:cNvPicPr>
          <p:nvPr>
            <p:ph idx="1"/>
          </p:nvPr>
        </p:nvPicPr>
        <p:blipFill>
          <a:blip r:embed="rId2" cstate="print"/>
          <a:srcRect/>
          <a:stretch>
            <a:fillRect/>
          </a:stretch>
        </p:blipFill>
        <p:spPr>
          <a:xfrm>
            <a:off x="1691680" y="1096963"/>
            <a:ext cx="5712420" cy="5500389"/>
          </a:xfrm>
          <a:noFill/>
        </p:spPr>
      </p:pic>
    </p:spTree>
  </p:cSld>
  <p:clrMapOvr>
    <a:masterClrMapping/>
  </p:clrMapOvr>
  <p:transition advTm="8709"/>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9" name="Rectangle 5"/>
          <p:cNvSpPr>
            <a:spLocks noGrp="1" noChangeArrowheads="1"/>
          </p:cNvSpPr>
          <p:nvPr>
            <p:ph type="title"/>
          </p:nvPr>
        </p:nvSpPr>
        <p:spPr>
          <a:xfrm>
            <a:off x="395536" y="188640"/>
            <a:ext cx="8229600" cy="1139825"/>
          </a:xfrm>
        </p:spPr>
        <p:txBody>
          <a:bodyPr/>
          <a:lstStyle/>
          <a:p>
            <a:pPr eaLnBrk="1" hangingPunct="1">
              <a:defRPr/>
            </a:pPr>
            <a:r>
              <a:rPr lang="en-US" sz="3800" b="1" dirty="0"/>
              <a:t>"The eye is </a:t>
            </a:r>
            <a:r>
              <a:rPr lang="sr-Latn-RS" sz="3800" b="1" dirty="0" err="1"/>
              <a:t>the</a:t>
            </a:r>
            <a:r>
              <a:rPr lang="en-US" sz="3800" b="1" dirty="0"/>
              <a:t> developing, protruding part of the brain"</a:t>
            </a:r>
            <a:endParaRPr lang="sr-Cyrl-CS" sz="3800" dirty="0">
              <a:cs typeface="Tahoma" pitchFamily="34" charset="0"/>
            </a:endParaRPr>
          </a:p>
        </p:txBody>
      </p:sp>
      <p:pic>
        <p:nvPicPr>
          <p:cNvPr id="23555" name="Picture 8" descr="oko-optikus"/>
          <p:cNvPicPr>
            <a:picLocks noGrp="1" noChangeAspect="1" noChangeArrowheads="1"/>
          </p:cNvPicPr>
          <p:nvPr>
            <p:ph idx="1"/>
          </p:nvPr>
        </p:nvPicPr>
        <p:blipFill>
          <a:blip r:embed="rId2" cstate="print"/>
          <a:srcRect/>
          <a:stretch>
            <a:fillRect/>
          </a:stretch>
        </p:blipFill>
        <p:spPr>
          <a:xfrm>
            <a:off x="1043608" y="1374874"/>
            <a:ext cx="7243142" cy="5483126"/>
          </a:xfrm>
          <a:noFill/>
        </p:spPr>
      </p:pic>
    </p:spTree>
  </p:cSld>
  <p:clrMapOvr>
    <a:masterClrMapping/>
  </p:clrMapOvr>
  <p:transition advTm="7819"/>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Rectangle 5"/>
          <p:cNvSpPr>
            <a:spLocks noGrp="1" noChangeArrowheads="1"/>
          </p:cNvSpPr>
          <p:nvPr>
            <p:ph type="title"/>
          </p:nvPr>
        </p:nvSpPr>
        <p:spPr>
          <a:xfrm>
            <a:off x="395288" y="0"/>
            <a:ext cx="8229600" cy="1063625"/>
          </a:xfrm>
        </p:spPr>
        <p:txBody>
          <a:bodyPr/>
          <a:lstStyle/>
          <a:p>
            <a:pPr eaLnBrk="1" hangingPunct="1">
              <a:defRPr/>
            </a:pPr>
            <a:r>
              <a:rPr lang="en-US" sz="4800" b="1" dirty="0"/>
              <a:t>ANATOMY OF THE EYE</a:t>
            </a:r>
          </a:p>
        </p:txBody>
      </p:sp>
      <p:graphicFrame>
        <p:nvGraphicFramePr>
          <p:cNvPr id="3074" name="Object 4"/>
          <p:cNvGraphicFramePr>
            <a:graphicFrameLocks noGrp="1" noChangeAspect="1"/>
          </p:cNvGraphicFramePr>
          <p:nvPr>
            <p:ph idx="1"/>
          </p:nvPr>
        </p:nvGraphicFramePr>
        <p:xfrm>
          <a:off x="714375" y="981075"/>
          <a:ext cx="7643813" cy="5876925"/>
        </p:xfrm>
        <a:graphic>
          <a:graphicData uri="http://schemas.openxmlformats.org/presentationml/2006/ole">
            <mc:AlternateContent xmlns:mc="http://schemas.openxmlformats.org/markup-compatibility/2006">
              <mc:Choice xmlns:v="urn:schemas-microsoft-com:vml" Requires="v">
                <p:oleObj name="Photo Editor Photo" r:id="rId2" imgW="5714286" imgH="5238095" progId="">
                  <p:embed/>
                </p:oleObj>
              </mc:Choice>
              <mc:Fallback>
                <p:oleObj name="Photo Editor Photo" r:id="rId2" imgW="5714286" imgH="5238095" progId="">
                  <p:embed/>
                  <p:pic>
                    <p:nvPicPr>
                      <p:cNvPr id="0" name="Object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4375" y="981075"/>
                        <a:ext cx="7643813" cy="58769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advTm="12039"/>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0" y="908720"/>
            <a:ext cx="9144000" cy="936625"/>
          </a:xfrm>
        </p:spPr>
        <p:txBody>
          <a:bodyPr/>
          <a:lstStyle/>
          <a:p>
            <a:pPr eaLnBrk="1" hangingPunct="1">
              <a:defRPr/>
            </a:pPr>
            <a:r>
              <a:rPr lang="en-US" sz="3800" b="1" dirty="0"/>
              <a:t>ANTERIOR SEGMENT OF THE EYE: eyelids, lacrimal apparatus, conjunctiva, cornea, sclera, iris, lens, part of the vitreous body.</a:t>
            </a:r>
          </a:p>
        </p:txBody>
      </p:sp>
      <p:pic>
        <p:nvPicPr>
          <p:cNvPr id="34819" name="Picture 3" descr="nvg"/>
          <p:cNvPicPr>
            <a:picLocks noGrp="1" noChangeAspect="1" noChangeArrowheads="1"/>
          </p:cNvPicPr>
          <p:nvPr>
            <p:ph idx="1"/>
          </p:nvPr>
        </p:nvPicPr>
        <p:blipFill>
          <a:blip r:embed="rId2" cstate="print"/>
          <a:srcRect/>
          <a:stretch>
            <a:fillRect/>
          </a:stretch>
        </p:blipFill>
        <p:spPr>
          <a:xfrm>
            <a:off x="1547664" y="2849804"/>
            <a:ext cx="6192688" cy="4151071"/>
          </a:xfrm>
          <a:prstGeom prst="rect">
            <a:avLst/>
          </a:prstGeom>
          <a:ln>
            <a:noFill/>
          </a:ln>
          <a:effectLst>
            <a:softEdge rad="112500"/>
          </a:effectLst>
        </p:spPr>
      </p:pic>
    </p:spTree>
  </p:cSld>
  <p:clrMapOvr>
    <a:masterClrMapping/>
  </p:clrMapOvr>
  <p:transition advTm="15209"/>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9" name="Rectangle 5"/>
          <p:cNvSpPr>
            <a:spLocks noGrp="1" noChangeArrowheads="1"/>
          </p:cNvSpPr>
          <p:nvPr>
            <p:ph type="title"/>
          </p:nvPr>
        </p:nvSpPr>
        <p:spPr>
          <a:xfrm>
            <a:off x="395536" y="332656"/>
            <a:ext cx="8429625" cy="1139825"/>
          </a:xfrm>
        </p:spPr>
        <p:txBody>
          <a:bodyPr/>
          <a:lstStyle/>
          <a:p>
            <a:pPr eaLnBrk="1" hangingPunct="1">
              <a:defRPr/>
            </a:pPr>
            <a:r>
              <a:rPr lang="en-US" sz="4400" b="1" dirty="0"/>
              <a:t>The back segment of the eye</a:t>
            </a:r>
            <a:r>
              <a:rPr lang="sr-Latn-RS" sz="4400" b="1" dirty="0"/>
              <a:t>,</a:t>
            </a:r>
            <a:r>
              <a:rPr lang="en-US" sz="4400" b="1" dirty="0"/>
              <a:t> </a:t>
            </a:r>
            <a:r>
              <a:rPr lang="sr-Latn-RS" sz="4400" b="1" dirty="0"/>
              <a:t>F</a:t>
            </a:r>
            <a:r>
              <a:rPr lang="en-US" sz="4400" b="1" dirty="0" err="1"/>
              <a:t>undus</a:t>
            </a:r>
            <a:r>
              <a:rPr lang="en-US" sz="4400" b="1" dirty="0"/>
              <a:t> of 4 anatomical elements,...</a:t>
            </a:r>
          </a:p>
        </p:txBody>
      </p:sp>
      <p:pic>
        <p:nvPicPr>
          <p:cNvPr id="41987" name="Picture 4" descr="degeneracija_makula_lutee"/>
          <p:cNvPicPr>
            <a:picLocks noGrp="1" noChangeAspect="1" noChangeArrowheads="1"/>
          </p:cNvPicPr>
          <p:nvPr>
            <p:ph idx="1"/>
          </p:nvPr>
        </p:nvPicPr>
        <p:blipFill>
          <a:blip r:embed="rId2" cstate="print"/>
          <a:srcRect/>
          <a:stretch>
            <a:fillRect/>
          </a:stretch>
        </p:blipFill>
        <p:spPr>
          <a:xfrm>
            <a:off x="1619672" y="1988840"/>
            <a:ext cx="5877843" cy="4584718"/>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advTm="21279"/>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94357"/>
            <a:ext cx="8229600" cy="4530725"/>
          </a:xfrm>
        </p:spPr>
        <p:txBody>
          <a:bodyPr/>
          <a:lstStyle/>
          <a:p>
            <a:pPr>
              <a:buFont typeface="Wingdings" pitchFamily="2" charset="2"/>
              <a:buNone/>
              <a:defRPr/>
            </a:pPr>
            <a:r>
              <a:rPr lang="fr-FR" b="1" dirty="0"/>
              <a:t>	</a:t>
            </a:r>
          </a:p>
          <a:p>
            <a:pPr algn="ctr">
              <a:buNone/>
              <a:defRPr/>
            </a:pPr>
            <a:r>
              <a:rPr lang="fr-FR" b="1" dirty="0"/>
              <a:t>FUNCTIONAL DIAGNOSTIC METHODS IN OPHTHALMOLOGY</a:t>
            </a:r>
            <a:endParaRPr lang="en-US" dirty="0"/>
          </a:p>
        </p:txBody>
      </p:sp>
      <p:pic>
        <p:nvPicPr>
          <p:cNvPr id="4" name="Content Placeholder 4" descr="oct aparat.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5007833" y="2960752"/>
            <a:ext cx="3384376" cy="3355394"/>
          </a:xfrm>
          <a:prstGeom prst="rect">
            <a:avLst/>
          </a:prstGeom>
          <a:ln>
            <a:noFill/>
          </a:ln>
          <a:effectLst>
            <a:softEdge rad="112500"/>
          </a:effectLst>
        </p:spPr>
      </p:pic>
      <p:sp>
        <p:nvSpPr>
          <p:cNvPr id="5" name="Okvir za tekst 4">
            <a:extLst>
              <a:ext uri="{FF2B5EF4-FFF2-40B4-BE49-F238E27FC236}">
                <a16:creationId xmlns:a16="http://schemas.microsoft.com/office/drawing/2014/main" id="{85B5D605-EC70-63B9-6E8B-2FCB406FEF7F}"/>
              </a:ext>
            </a:extLst>
          </p:cNvPr>
          <p:cNvSpPr txBox="1"/>
          <p:nvPr/>
        </p:nvSpPr>
        <p:spPr>
          <a:xfrm>
            <a:off x="179512" y="5309536"/>
            <a:ext cx="8229600" cy="954107"/>
          </a:xfrm>
          <a:prstGeom prst="rect">
            <a:avLst/>
          </a:prstGeom>
          <a:noFill/>
        </p:spPr>
        <p:txBody>
          <a:bodyPr wrap="square">
            <a:spAutoFit/>
          </a:bodyPr>
          <a:lstStyle/>
          <a:p>
            <a:pPr algn="just"/>
            <a:r>
              <a:rPr lang="fr-FR" sz="2800" b="1" dirty="0" err="1">
                <a:effectLst/>
                <a:latin typeface="Times New Roman" panose="02020603050405020304" pitchFamily="18" charset="0"/>
                <a:ea typeface="Times New Roman" panose="02020603050405020304" pitchFamily="18" charset="0"/>
              </a:rPr>
              <a:t>Functional</a:t>
            </a:r>
            <a:r>
              <a:rPr lang="fr-FR" sz="2800" b="1" dirty="0">
                <a:effectLst/>
                <a:latin typeface="Times New Roman" panose="02020603050405020304" pitchFamily="18" charset="0"/>
                <a:ea typeface="Times New Roman" panose="02020603050405020304" pitchFamily="18" charset="0"/>
              </a:rPr>
              <a:t> tests in vivo </a:t>
            </a:r>
            <a:endParaRPr lang="sr-Latn-RS" sz="2800" b="1" dirty="0">
              <a:effectLst/>
              <a:latin typeface="Times New Roman" panose="02020603050405020304" pitchFamily="18" charset="0"/>
              <a:ea typeface="Times New Roman" panose="02020603050405020304" pitchFamily="18" charset="0"/>
            </a:endParaRPr>
          </a:p>
          <a:p>
            <a:pPr algn="just"/>
            <a:r>
              <a:rPr lang="fr-FR" sz="2800" b="1" dirty="0">
                <a:effectLst/>
                <a:latin typeface="Times New Roman" panose="02020603050405020304" pitchFamily="18" charset="0"/>
                <a:ea typeface="Times New Roman" panose="02020603050405020304" pitchFamily="18" charset="0"/>
              </a:rPr>
              <a:t>and in vitro in </a:t>
            </a:r>
            <a:r>
              <a:rPr lang="fr-FR" sz="2800" b="1" dirty="0" err="1">
                <a:effectLst/>
                <a:latin typeface="Times New Roman" panose="02020603050405020304" pitchFamily="18" charset="0"/>
                <a:ea typeface="Times New Roman" panose="02020603050405020304" pitchFamily="18" charset="0"/>
              </a:rPr>
              <a:t>Ophthalmology</a:t>
            </a:r>
            <a:r>
              <a:rPr lang="sr-Latn-RS" sz="2800" b="1" dirty="0">
                <a:effectLst/>
                <a:latin typeface="Times New Roman" panose="02020603050405020304" pitchFamily="18" charset="0"/>
                <a:ea typeface="Times New Roman" panose="02020603050405020304" pitchFamily="18" charset="0"/>
              </a:rPr>
              <a:t>,…</a:t>
            </a:r>
            <a:endParaRPr lang="sr-Latn-RS" sz="2800" b="1" dirty="0"/>
          </a:p>
        </p:txBody>
      </p:sp>
    </p:spTree>
  </p:cSld>
  <p:clrMapOvr>
    <a:masterClrMapping/>
  </p:clrMapOvr>
  <p:transition advTm="8899"/>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76200" y="727075"/>
            <a:ext cx="9144000" cy="1139825"/>
          </a:xfrm>
        </p:spPr>
        <p:txBody>
          <a:bodyPr/>
          <a:lstStyle/>
          <a:p>
            <a:pPr eaLnBrk="1" hangingPunct="1">
              <a:defRPr/>
            </a:pPr>
            <a:r>
              <a:rPr lang="en-US" sz="4400" b="1" dirty="0"/>
              <a:t>Ophthalmological </a:t>
            </a:r>
            <a:r>
              <a:rPr lang="sr-Latn-RS" sz="4400" b="1" dirty="0"/>
              <a:t>E</a:t>
            </a:r>
            <a:r>
              <a:rPr lang="en-US" sz="4400" b="1" dirty="0" err="1"/>
              <a:t>xamination</a:t>
            </a:r>
            <a:r>
              <a:rPr lang="en-US" sz="4400" b="1" dirty="0"/>
              <a:t> </a:t>
            </a:r>
            <a:r>
              <a:rPr lang="sr-Latn-RS" sz="4400" b="1" dirty="0"/>
              <a:t>T</a:t>
            </a:r>
            <a:r>
              <a:rPr lang="en-US" sz="4400" b="1" dirty="0" err="1"/>
              <a:t>echnique</a:t>
            </a:r>
            <a:r>
              <a:rPr lang="sr-Latn-RS" sz="4400" b="1" dirty="0"/>
              <a:t>,</a:t>
            </a:r>
            <a:br>
              <a:rPr lang="sr-Latn-RS" sz="4400" b="1" dirty="0"/>
            </a:br>
            <a:r>
              <a:rPr lang="en-US" sz="4400" b="1" dirty="0"/>
              <a:t> and ophthalmological </a:t>
            </a:r>
            <a:br>
              <a:rPr lang="sr-Latn-RS" sz="4400" b="1" dirty="0"/>
            </a:br>
            <a:r>
              <a:rPr lang="sr-Latn-RS" sz="4400" b="1" dirty="0"/>
              <a:t>P</a:t>
            </a:r>
            <a:r>
              <a:rPr lang="en-US" sz="4400" b="1" dirty="0" err="1"/>
              <a:t>atient</a:t>
            </a:r>
            <a:endParaRPr lang="en-US" sz="4400" b="1" dirty="0"/>
          </a:p>
        </p:txBody>
      </p:sp>
      <p:sp>
        <p:nvSpPr>
          <p:cNvPr id="72707" name="Rectangle 3"/>
          <p:cNvSpPr>
            <a:spLocks noGrp="1" noChangeArrowheads="1"/>
          </p:cNvSpPr>
          <p:nvPr>
            <p:ph type="body" sz="half" idx="1"/>
          </p:nvPr>
        </p:nvSpPr>
        <p:spPr>
          <a:xfrm>
            <a:off x="457200" y="1052736"/>
            <a:ext cx="4038600" cy="5078189"/>
          </a:xfrm>
        </p:spPr>
        <p:txBody>
          <a:bodyPr/>
          <a:lstStyle/>
          <a:p>
            <a:pPr eaLnBrk="1" hangingPunct="1">
              <a:buFont typeface="Wingdings" pitchFamily="2" charset="2"/>
              <a:buNone/>
              <a:defRPr/>
            </a:pPr>
            <a:endParaRPr lang="sr-Cyrl-CS" sz="3600" u="sng" dirty="0">
              <a:solidFill>
                <a:schemeClr val="hlink"/>
              </a:solidFill>
            </a:endParaRPr>
          </a:p>
          <a:p>
            <a:pPr eaLnBrk="1" hangingPunct="1">
              <a:buFont typeface="Wingdings" pitchFamily="2" charset="2"/>
              <a:buNone/>
              <a:defRPr/>
            </a:pPr>
            <a:endParaRPr lang="sr-Cyrl-CS" sz="3600" u="sng" dirty="0">
              <a:solidFill>
                <a:schemeClr val="hlink"/>
              </a:solidFill>
            </a:endParaRPr>
          </a:p>
          <a:p>
            <a:pPr eaLnBrk="1" hangingPunct="1">
              <a:buNone/>
              <a:defRPr/>
            </a:pPr>
            <a:r>
              <a:rPr lang="en-US" sz="3600" u="sng" dirty="0">
                <a:solidFill>
                  <a:schemeClr val="hlink"/>
                </a:solidFill>
              </a:rPr>
              <a:t>Anamnesis</a:t>
            </a:r>
            <a:r>
              <a:rPr lang="sr-Latn-RS" sz="3600" u="sng" dirty="0">
                <a:solidFill>
                  <a:schemeClr val="hlink"/>
                </a:solidFill>
              </a:rPr>
              <a:t>:</a:t>
            </a:r>
            <a:endParaRPr lang="en-US" sz="3600" u="sng" dirty="0">
              <a:solidFill>
                <a:schemeClr val="hlink"/>
              </a:solidFill>
            </a:endParaRPr>
          </a:p>
          <a:p>
            <a:pPr eaLnBrk="1" hangingPunct="1">
              <a:buNone/>
              <a:defRPr/>
            </a:pPr>
            <a:r>
              <a:rPr lang="sr-Latn-RS" sz="3600" u="sng" dirty="0">
                <a:solidFill>
                  <a:schemeClr val="hlink"/>
                </a:solidFill>
              </a:rPr>
              <a:t>a</a:t>
            </a:r>
            <a:r>
              <a:rPr lang="en-US" sz="3600" u="sng" dirty="0" err="1">
                <a:solidFill>
                  <a:schemeClr val="hlink"/>
                </a:solidFill>
              </a:rPr>
              <a:t>uto</a:t>
            </a:r>
            <a:r>
              <a:rPr lang="en-US" sz="3600" u="sng" dirty="0">
                <a:solidFill>
                  <a:schemeClr val="hlink"/>
                </a:solidFill>
              </a:rPr>
              <a:t>, </a:t>
            </a:r>
            <a:r>
              <a:rPr lang="sr-Latn-RS" sz="3600" u="sng" dirty="0">
                <a:solidFill>
                  <a:schemeClr val="hlink"/>
                </a:solidFill>
              </a:rPr>
              <a:t>h</a:t>
            </a:r>
            <a:r>
              <a:rPr lang="en-US" sz="3600" u="sng" dirty="0" err="1">
                <a:solidFill>
                  <a:schemeClr val="hlink"/>
                </a:solidFill>
              </a:rPr>
              <a:t>etero</a:t>
            </a:r>
            <a:r>
              <a:rPr lang="sr-Latn-RS" sz="3600" u="sng" dirty="0">
                <a:solidFill>
                  <a:schemeClr val="hlink"/>
                </a:solidFill>
              </a:rPr>
              <a:t>,</a:t>
            </a:r>
            <a:r>
              <a:rPr lang="en-US" sz="3600" u="sng" dirty="0">
                <a:solidFill>
                  <a:schemeClr val="hlink"/>
                </a:solidFill>
              </a:rPr>
              <a:t>...</a:t>
            </a:r>
          </a:p>
          <a:p>
            <a:pPr eaLnBrk="1" hangingPunct="1">
              <a:buFont typeface="Wingdings" pitchFamily="2" charset="2"/>
              <a:buNone/>
              <a:defRPr/>
            </a:pPr>
            <a:endParaRPr lang="sr-Cyrl-CS" sz="3600" u="sng" dirty="0">
              <a:solidFill>
                <a:schemeClr val="hlink"/>
              </a:solidFill>
            </a:endParaRPr>
          </a:p>
          <a:p>
            <a:pPr eaLnBrk="1" hangingPunct="1">
              <a:buFont typeface="Wingdings" pitchFamily="2" charset="2"/>
              <a:buNone/>
              <a:defRPr/>
            </a:pPr>
            <a:endParaRPr lang="en-US" sz="3600" u="sng" dirty="0">
              <a:solidFill>
                <a:schemeClr val="hlink"/>
              </a:solidFill>
            </a:endParaRPr>
          </a:p>
        </p:txBody>
      </p:sp>
      <p:pic>
        <p:nvPicPr>
          <p:cNvPr id="19460" name="Picture 4"/>
          <p:cNvPicPr>
            <a:picLocks noGrp="1" noChangeAspect="1" noChangeArrowheads="1"/>
          </p:cNvPicPr>
          <p:nvPr>
            <p:ph sz="quarter" idx="2"/>
          </p:nvPr>
        </p:nvPicPr>
        <p:blipFill>
          <a:blip r:embed="rId2" cstate="print"/>
          <a:srcRect/>
          <a:stretch>
            <a:fillRect/>
          </a:stretch>
        </p:blipFill>
        <p:spPr>
          <a:xfrm>
            <a:off x="4925252" y="2780928"/>
            <a:ext cx="3507881" cy="3888432"/>
          </a:xfrm>
          <a:prstGeom prst="rect">
            <a:avLst/>
          </a:prstGeom>
          <a:ln>
            <a:noFill/>
          </a:ln>
          <a:effectLst>
            <a:softEdge rad="112500"/>
          </a:effectLst>
        </p:spPr>
      </p:pic>
      <p:pic>
        <p:nvPicPr>
          <p:cNvPr id="19461" name="Picture 6" descr="Tips%20for%20Increasing%20Online%20Sales%20-%20The%20Questions%20You%20Need%20to%20Answer%20to%20Get%20More%20Customers%20Now"/>
          <p:cNvPicPr>
            <a:picLocks noGrp="1" noChangeAspect="1" noChangeArrowheads="1"/>
          </p:cNvPicPr>
          <p:nvPr>
            <p:ph sz="quarter" idx="3"/>
          </p:nvPr>
        </p:nvPicPr>
        <p:blipFill>
          <a:blip r:embed="rId3" cstate="print"/>
          <a:srcRect/>
          <a:stretch>
            <a:fillRect/>
          </a:stretch>
        </p:blipFill>
        <p:spPr>
          <a:xfrm>
            <a:off x="612582" y="4063756"/>
            <a:ext cx="2447250" cy="2173556"/>
          </a:xfrm>
          <a:prstGeom prst="rect">
            <a:avLst/>
          </a:prstGeom>
          <a:ln>
            <a:noFill/>
          </a:ln>
          <a:effectLst>
            <a:softEdge rad="112500"/>
          </a:effectLst>
        </p:spPr>
      </p:pic>
    </p:spTree>
  </p:cSld>
  <p:clrMapOvr>
    <a:masterClrMapping/>
  </p:clrMapOvr>
  <p:transition advTm="11149"/>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79512" y="56554"/>
            <a:ext cx="8229600" cy="1139825"/>
          </a:xfrm>
        </p:spPr>
        <p:txBody>
          <a:bodyPr/>
          <a:lstStyle/>
          <a:p>
            <a:pPr eaLnBrk="1" hangingPunct="1">
              <a:defRPr/>
            </a:pPr>
            <a:r>
              <a:rPr lang="en-US" b="1" dirty="0"/>
              <a:t>Visual acuity </a:t>
            </a:r>
            <a:endParaRPr lang="en-US" b="1" i="1" u="sng" dirty="0"/>
          </a:p>
        </p:txBody>
      </p:sp>
      <p:sp>
        <p:nvSpPr>
          <p:cNvPr id="60419" name="Rectangle 3"/>
          <p:cNvSpPr>
            <a:spLocks noGrp="1" noChangeArrowheads="1"/>
          </p:cNvSpPr>
          <p:nvPr>
            <p:ph type="body" sz="half" idx="1"/>
          </p:nvPr>
        </p:nvSpPr>
        <p:spPr>
          <a:xfrm>
            <a:off x="107504" y="1700808"/>
            <a:ext cx="6480720" cy="4530725"/>
          </a:xfrm>
        </p:spPr>
        <p:txBody>
          <a:bodyPr/>
          <a:lstStyle/>
          <a:p>
            <a:pPr eaLnBrk="1" hangingPunct="1">
              <a:lnSpc>
                <a:spcPct val="80000"/>
              </a:lnSpc>
              <a:buNone/>
              <a:defRPr/>
            </a:pPr>
            <a:r>
              <a:rPr lang="sr-Latn-RS" sz="2400" b="1" dirty="0"/>
              <a:t>…,</a:t>
            </a:r>
            <a:r>
              <a:rPr lang="en-US" sz="2400" b="1" dirty="0"/>
              <a:t>Far, </a:t>
            </a:r>
            <a:r>
              <a:rPr lang="sr-Latn-RS" sz="2400" b="1" dirty="0"/>
              <a:t>N</a:t>
            </a:r>
            <a:r>
              <a:rPr lang="en-US" sz="2400" b="1" dirty="0"/>
              <a:t>ear,</a:t>
            </a:r>
          </a:p>
          <a:p>
            <a:pPr eaLnBrk="1" hangingPunct="1">
              <a:lnSpc>
                <a:spcPct val="80000"/>
              </a:lnSpc>
              <a:buNone/>
              <a:defRPr/>
            </a:pPr>
            <a:r>
              <a:rPr lang="en-US" sz="2400" b="1" dirty="0"/>
              <a:t>plates, standard</a:t>
            </a:r>
            <a:r>
              <a:rPr lang="sr-Latn-RS" sz="2400" b="1" dirty="0"/>
              <a:t> </a:t>
            </a:r>
            <a:r>
              <a:rPr lang="sr-Latn-RS" sz="2400" b="1" dirty="0" err="1"/>
              <a:t>tables</a:t>
            </a:r>
            <a:r>
              <a:rPr lang="sr-Latn-RS" sz="2400" b="1" dirty="0"/>
              <a:t>:</a:t>
            </a:r>
            <a:endParaRPr lang="en-US" sz="2400" b="1" dirty="0"/>
          </a:p>
          <a:p>
            <a:pPr eaLnBrk="1" hangingPunct="1">
              <a:lnSpc>
                <a:spcPct val="80000"/>
              </a:lnSpc>
              <a:buNone/>
              <a:defRPr/>
            </a:pPr>
            <a:r>
              <a:rPr lang="en-US" sz="2400" b="1" dirty="0"/>
              <a:t>Jaeger</a:t>
            </a:r>
            <a:r>
              <a:rPr lang="sr-Latn-RS" sz="2400" b="1" dirty="0"/>
              <a:t>, </a:t>
            </a:r>
            <a:r>
              <a:rPr lang="sr-Latn-RS" sz="2400" b="1" dirty="0" err="1"/>
              <a:t>Snellen</a:t>
            </a:r>
            <a:endParaRPr lang="sr-Latn-RS" sz="2400" b="1" dirty="0"/>
          </a:p>
          <a:p>
            <a:pPr eaLnBrk="1" hangingPunct="1">
              <a:lnSpc>
                <a:spcPct val="80000"/>
              </a:lnSpc>
              <a:buNone/>
              <a:defRPr/>
            </a:pPr>
            <a:r>
              <a:rPr lang="en-US" sz="2400" b="1" dirty="0"/>
              <a:t>optotypes,</a:t>
            </a:r>
            <a:r>
              <a:rPr lang="sr-Latn-RS" sz="2400" b="1" dirty="0"/>
              <a:t>…</a:t>
            </a:r>
          </a:p>
          <a:p>
            <a:pPr eaLnBrk="1" hangingPunct="1">
              <a:lnSpc>
                <a:spcPct val="80000"/>
              </a:lnSpc>
              <a:buNone/>
              <a:defRPr/>
            </a:pPr>
            <a:endParaRPr lang="en-US" sz="2400" b="1" dirty="0"/>
          </a:p>
          <a:p>
            <a:pPr eaLnBrk="1" hangingPunct="1">
              <a:lnSpc>
                <a:spcPct val="80000"/>
              </a:lnSpc>
              <a:buNone/>
              <a:defRPr/>
            </a:pPr>
            <a:r>
              <a:rPr lang="en-US" sz="2400" b="1" dirty="0"/>
              <a:t>Normal</a:t>
            </a:r>
            <a:r>
              <a:rPr lang="sr-Latn-RS" sz="2400" b="1" dirty="0"/>
              <a:t> </a:t>
            </a:r>
            <a:r>
              <a:rPr lang="en-US" sz="2400" b="1" dirty="0"/>
              <a:t>visual acuity = 1.0</a:t>
            </a:r>
          </a:p>
          <a:p>
            <a:pPr eaLnBrk="1" hangingPunct="1">
              <a:lnSpc>
                <a:spcPct val="80000"/>
              </a:lnSpc>
              <a:buNone/>
              <a:defRPr/>
            </a:pPr>
            <a:r>
              <a:rPr lang="en-US" sz="2400" b="1" dirty="0"/>
              <a:t>(convex, concave,</a:t>
            </a:r>
            <a:endParaRPr lang="sr-Latn-RS" sz="2400" b="1" dirty="0"/>
          </a:p>
          <a:p>
            <a:pPr eaLnBrk="1" hangingPunct="1">
              <a:lnSpc>
                <a:spcPct val="80000"/>
              </a:lnSpc>
              <a:buNone/>
              <a:defRPr/>
            </a:pPr>
            <a:r>
              <a:rPr lang="sr-Latn-RS" sz="2400" b="1" dirty="0"/>
              <a:t>c</a:t>
            </a:r>
            <a:r>
              <a:rPr lang="en-US" sz="2400" b="1" dirty="0" err="1"/>
              <a:t>ylindrical</a:t>
            </a:r>
            <a:r>
              <a:rPr lang="sr-Latn-RS" sz="2400" b="1" dirty="0"/>
              <a:t> </a:t>
            </a:r>
            <a:r>
              <a:rPr lang="sr-Latn-RS" sz="2400" b="1" dirty="0" err="1"/>
              <a:t>and</a:t>
            </a:r>
            <a:r>
              <a:rPr lang="sr-Latn-RS" sz="2400" b="1" dirty="0"/>
              <a:t> </a:t>
            </a:r>
            <a:r>
              <a:rPr lang="en-US" sz="2400" b="1" dirty="0" err="1"/>
              <a:t>toric</a:t>
            </a:r>
            <a:r>
              <a:rPr lang="sr-Latn-RS" sz="2400" b="1" dirty="0"/>
              <a:t> </a:t>
            </a:r>
            <a:r>
              <a:rPr lang="en-US" sz="2400" b="1" dirty="0"/>
              <a:t>lenses)</a:t>
            </a:r>
          </a:p>
          <a:p>
            <a:pPr eaLnBrk="1" hangingPunct="1">
              <a:lnSpc>
                <a:spcPct val="80000"/>
              </a:lnSpc>
              <a:buNone/>
              <a:defRPr/>
            </a:pPr>
            <a:endParaRPr lang="en-US" sz="2400" b="1" dirty="0"/>
          </a:p>
          <a:p>
            <a:pPr eaLnBrk="1" hangingPunct="1">
              <a:lnSpc>
                <a:spcPct val="80000"/>
              </a:lnSpc>
              <a:buNone/>
              <a:defRPr/>
            </a:pPr>
            <a:endParaRPr lang="en-US" sz="2400" b="1" dirty="0"/>
          </a:p>
          <a:p>
            <a:pPr eaLnBrk="1" hangingPunct="1">
              <a:lnSpc>
                <a:spcPct val="80000"/>
              </a:lnSpc>
              <a:buFont typeface="Wingdings" panose="05000000000000000000" pitchFamily="2" charset="2"/>
              <a:buChar char="ü"/>
              <a:defRPr/>
            </a:pPr>
            <a:r>
              <a:rPr lang="en-US" sz="2400" b="1" dirty="0"/>
              <a:t>Subjective method</a:t>
            </a:r>
          </a:p>
          <a:p>
            <a:pPr eaLnBrk="1" hangingPunct="1">
              <a:lnSpc>
                <a:spcPct val="80000"/>
              </a:lnSpc>
              <a:buNone/>
              <a:defRPr/>
            </a:pPr>
            <a:r>
              <a:rPr lang="en-US" sz="2400" b="1" dirty="0"/>
              <a:t> </a:t>
            </a:r>
          </a:p>
          <a:p>
            <a:pPr eaLnBrk="1" hangingPunct="1">
              <a:lnSpc>
                <a:spcPct val="80000"/>
              </a:lnSpc>
              <a:buFont typeface="Wingdings" panose="05000000000000000000" pitchFamily="2" charset="2"/>
              <a:buChar char="ü"/>
              <a:defRPr/>
            </a:pPr>
            <a:r>
              <a:rPr lang="en-US" sz="2400" b="1" dirty="0"/>
              <a:t>Objective method</a:t>
            </a:r>
          </a:p>
        </p:txBody>
      </p:sp>
      <p:pic>
        <p:nvPicPr>
          <p:cNvPr id="20484" name="Picture 4" descr="exam-retinoscopy-175x260"/>
          <p:cNvPicPr>
            <a:picLocks noGrp="1" noChangeAspect="1" noChangeArrowheads="1"/>
          </p:cNvPicPr>
          <p:nvPr>
            <p:ph sz="half" idx="2"/>
          </p:nvPr>
        </p:nvPicPr>
        <p:blipFill>
          <a:blip r:embed="rId2" cstate="print"/>
          <a:srcRect/>
          <a:stretch>
            <a:fillRect/>
          </a:stretch>
        </p:blipFill>
        <p:spPr>
          <a:xfrm>
            <a:off x="4870376" y="1485831"/>
            <a:ext cx="3816424" cy="4960678"/>
          </a:xfrm>
          <a:prstGeom prst="rect">
            <a:avLst/>
          </a:prstGeom>
          <a:ln>
            <a:noFill/>
          </a:ln>
          <a:effectLst>
            <a:softEdge rad="112500"/>
          </a:effectLst>
        </p:spPr>
      </p:pic>
    </p:spTree>
  </p:cSld>
  <p:clrMapOvr>
    <a:masterClrMapping/>
  </p:clrMapOvr>
  <p:transition advTm="31959"/>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ChangeArrowheads="1"/>
          </p:cNvSpPr>
          <p:nvPr>
            <p:ph type="title" idx="4294967295"/>
          </p:nvPr>
        </p:nvSpPr>
        <p:spPr>
          <a:xfrm>
            <a:off x="287338" y="357188"/>
            <a:ext cx="8856662" cy="1857375"/>
          </a:xfrm>
        </p:spPr>
        <p:txBody>
          <a:bodyPr/>
          <a:lstStyle/>
          <a:p>
            <a:pPr eaLnBrk="1" hangingPunct="1">
              <a:defRPr/>
            </a:pPr>
            <a:r>
              <a:rPr lang="sr-Cyrl-CS" sz="3800" b="1" dirty="0"/>
              <a:t> </a:t>
            </a:r>
            <a:r>
              <a:rPr lang="en-US" sz="3800" b="1" dirty="0"/>
              <a:t>FUNCTIONAL DIAGNOSTICS GOLDMAN'S CONTACT PRISM </a:t>
            </a:r>
            <a:br>
              <a:rPr lang="sr-Latn-RS" sz="3800" b="1" dirty="0"/>
            </a:br>
            <a:r>
              <a:rPr lang="sr-Latn-RS" sz="3800" b="1" dirty="0"/>
              <a:t>(</a:t>
            </a:r>
            <a:r>
              <a:rPr lang="en-US" sz="3800" b="1" dirty="0"/>
              <a:t>with three mirrors</a:t>
            </a:r>
            <a:r>
              <a:rPr lang="sr-Latn-RS" sz="3800" b="1" dirty="0"/>
              <a:t>)</a:t>
            </a:r>
            <a:endParaRPr lang="en-US" sz="3800" b="1" dirty="0"/>
          </a:p>
        </p:txBody>
      </p:sp>
      <p:pic>
        <p:nvPicPr>
          <p:cNvPr id="173059" name="Picture 3" descr="SL"/>
          <p:cNvPicPr>
            <a:picLocks noChangeAspect="1" noChangeArrowheads="1"/>
          </p:cNvPicPr>
          <p:nvPr/>
        </p:nvPicPr>
        <p:blipFill>
          <a:blip r:embed="rId2" cstate="print"/>
          <a:srcRect l="2380" t="6656" r="3651" b="6656"/>
          <a:stretch>
            <a:fillRect/>
          </a:stretch>
        </p:blipFill>
        <p:spPr bwMode="auto">
          <a:xfrm>
            <a:off x="390203" y="2708920"/>
            <a:ext cx="8363594" cy="3024336"/>
          </a:xfrm>
          <a:prstGeom prst="rect">
            <a:avLst/>
          </a:prstGeom>
          <a:ln>
            <a:noFill/>
          </a:ln>
          <a:effectLst>
            <a:softEdge rad="112500"/>
          </a:effectLst>
        </p:spPr>
      </p:pic>
    </p:spTree>
  </p:cSld>
  <p:clrMapOvr>
    <a:masterClrMapping/>
  </p:clrMapOvr>
  <p:transition advTm="14399"/>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625" y="571500"/>
            <a:ext cx="8229600" cy="1139825"/>
          </a:xfrm>
        </p:spPr>
        <p:txBody>
          <a:bodyPr/>
          <a:lstStyle/>
          <a:p>
            <a:pPr>
              <a:defRPr/>
            </a:pPr>
            <a:r>
              <a:rPr lang="en-US" sz="4400" b="1" dirty="0"/>
              <a:t>Introduction</a:t>
            </a:r>
            <a:endParaRPr lang="en-US" dirty="0"/>
          </a:p>
        </p:txBody>
      </p:sp>
      <p:sp>
        <p:nvSpPr>
          <p:cNvPr id="3" name="Content Placeholder 2"/>
          <p:cNvSpPr>
            <a:spLocks noGrp="1"/>
          </p:cNvSpPr>
          <p:nvPr>
            <p:ph idx="1"/>
          </p:nvPr>
        </p:nvSpPr>
        <p:spPr>
          <a:xfrm>
            <a:off x="0" y="3573016"/>
            <a:ext cx="9143999" cy="4530725"/>
          </a:xfrm>
        </p:spPr>
        <p:txBody>
          <a:bodyPr/>
          <a:lstStyle/>
          <a:p>
            <a:pPr>
              <a:buNone/>
              <a:defRPr/>
            </a:pPr>
            <a:r>
              <a:rPr lang="sr-Latn-RS" dirty="0"/>
              <a:t>   </a:t>
            </a:r>
            <a:r>
              <a:rPr lang="en-US" b="1" dirty="0"/>
              <a:t>Ophthalmology is an authentic, exact, clinical, surgical medical discipline</a:t>
            </a:r>
            <a:r>
              <a:rPr lang="sr-Latn-RS" b="1" dirty="0"/>
              <a:t>,…</a:t>
            </a:r>
            <a:r>
              <a:rPr lang="en-US" b="1" dirty="0"/>
              <a:t>;</a:t>
            </a:r>
            <a:r>
              <a:rPr lang="sr-Latn-RS" b="1" dirty="0"/>
              <a:t> </a:t>
            </a:r>
            <a:r>
              <a:rPr lang="en-US" b="1" dirty="0"/>
              <a:t>clinical indicator of the correlation of disorders and diseases in the CNS and </a:t>
            </a:r>
            <a:endParaRPr lang="sr-Latn-RS" b="1" dirty="0"/>
          </a:p>
          <a:p>
            <a:pPr>
              <a:buNone/>
              <a:defRPr/>
            </a:pPr>
            <a:r>
              <a:rPr lang="sr-Latn-RS" b="1" dirty="0"/>
              <a:t>   </a:t>
            </a:r>
            <a:r>
              <a:rPr lang="en-US" b="1" dirty="0"/>
              <a:t>the organism as </a:t>
            </a:r>
            <a:r>
              <a:rPr lang="sr-Latn-RS" b="1" dirty="0"/>
              <a:t>a</a:t>
            </a:r>
            <a:r>
              <a:rPr lang="en-US" b="1" dirty="0"/>
              <a:t> whole!</a:t>
            </a:r>
          </a:p>
        </p:txBody>
      </p:sp>
      <p:pic>
        <p:nvPicPr>
          <p:cNvPr id="4" name="4945ba7e-cd16-4cf8-a7dd-efea5ed71f07" descr="57262174-80D7-434A-B6A4-1F808F95108E@local"/>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59832" y="1916832"/>
            <a:ext cx="2706232" cy="1363876"/>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transition advTm="17309"/>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3"/>
          <p:cNvGraphicFramePr>
            <a:graphicFrameLocks noChangeAspect="1"/>
          </p:cNvGraphicFramePr>
          <p:nvPr>
            <p:extLst>
              <p:ext uri="{D42A27DB-BD31-4B8C-83A1-F6EECF244321}">
                <p14:modId xmlns:p14="http://schemas.microsoft.com/office/powerpoint/2010/main" val="1670792841"/>
              </p:ext>
            </p:extLst>
          </p:nvPr>
        </p:nvGraphicFramePr>
        <p:xfrm>
          <a:off x="4716016" y="2204865"/>
          <a:ext cx="4176712" cy="4176464"/>
        </p:xfrm>
        <a:graphic>
          <a:graphicData uri="http://schemas.openxmlformats.org/presentationml/2006/ole">
            <mc:AlternateContent xmlns:mc="http://schemas.openxmlformats.org/markup-compatibility/2006">
              <mc:Choice xmlns:v="urn:schemas-microsoft-com:vml" Requires="v">
                <p:oleObj name="Photo Editor Photo" r:id="rId3" imgW="1600000" imgH="2343477" progId="">
                  <p:embed/>
                </p:oleObj>
              </mc:Choice>
              <mc:Fallback>
                <p:oleObj name="Photo Editor Photo" r:id="rId3" imgW="1600000" imgH="2343477" progId="">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6016" y="2204865"/>
                        <a:ext cx="4176712" cy="4176464"/>
                      </a:xfrm>
                      <a:prstGeom prst="rect">
                        <a:avLst/>
                      </a:prstGeom>
                      <a:solidFill>
                        <a:schemeClr val="bg1"/>
                      </a:solidFill>
                      <a:ln w="76200">
                        <a:solidFill>
                          <a:schemeClr val="accent1"/>
                        </a:solidFill>
                        <a:miter lim="800000"/>
                        <a:headEnd/>
                        <a:tailEnd/>
                      </a:ln>
                    </p:spPr>
                  </p:pic>
                </p:oleObj>
              </mc:Fallback>
            </mc:AlternateContent>
          </a:graphicData>
        </a:graphic>
      </p:graphicFrame>
      <p:sp>
        <p:nvSpPr>
          <p:cNvPr id="3076" name="Text Box 4"/>
          <p:cNvSpPr txBox="1">
            <a:spLocks noChangeArrowheads="1"/>
          </p:cNvSpPr>
          <p:nvPr/>
        </p:nvSpPr>
        <p:spPr bwMode="auto">
          <a:xfrm>
            <a:off x="-180528" y="2132856"/>
            <a:ext cx="4805610" cy="531556"/>
          </a:xfrm>
          <a:prstGeom prst="rect">
            <a:avLst/>
          </a:prstGeom>
          <a:noFill/>
          <a:ln w="9525">
            <a:noFill/>
            <a:miter lim="800000"/>
            <a:headEnd/>
            <a:tailEnd/>
          </a:ln>
        </p:spPr>
        <p:txBody>
          <a:bodyPr wrap="square">
            <a:spAutoFit/>
          </a:bodyPr>
          <a:lstStyle/>
          <a:p>
            <a:pPr algn="r" eaLnBrk="0" hangingPunct="0">
              <a:lnSpc>
                <a:spcPts val="3800"/>
              </a:lnSpc>
              <a:spcBef>
                <a:spcPct val="50000"/>
              </a:spcBef>
            </a:pPr>
            <a:r>
              <a:rPr lang="en-US" sz="2800" b="1" dirty="0"/>
              <a:t>ANTERIOR CHAMBER</a:t>
            </a:r>
            <a:r>
              <a:rPr lang="sr-Latn-RS" sz="2800" b="1" dirty="0"/>
              <a:t> CA</a:t>
            </a:r>
            <a:endParaRPr lang="en-US" sz="2800" b="1" dirty="0"/>
          </a:p>
        </p:txBody>
      </p:sp>
      <p:sp>
        <p:nvSpPr>
          <p:cNvPr id="3077" name="Text Box 5"/>
          <p:cNvSpPr txBox="1">
            <a:spLocks noChangeArrowheads="1"/>
          </p:cNvSpPr>
          <p:nvPr/>
        </p:nvSpPr>
        <p:spPr bwMode="auto">
          <a:xfrm>
            <a:off x="1259632" y="2924944"/>
            <a:ext cx="3465512" cy="531556"/>
          </a:xfrm>
          <a:prstGeom prst="rect">
            <a:avLst/>
          </a:prstGeom>
          <a:noFill/>
          <a:ln w="9525">
            <a:noFill/>
            <a:miter lim="800000"/>
            <a:headEnd/>
            <a:tailEnd/>
          </a:ln>
        </p:spPr>
        <p:txBody>
          <a:bodyPr>
            <a:spAutoFit/>
          </a:bodyPr>
          <a:lstStyle/>
          <a:p>
            <a:pPr algn="r" eaLnBrk="0" hangingPunct="0">
              <a:lnSpc>
                <a:spcPts val="3800"/>
              </a:lnSpc>
              <a:spcBef>
                <a:spcPct val="50000"/>
              </a:spcBef>
            </a:pPr>
            <a:r>
              <a:rPr lang="en-US" sz="2800" b="1" dirty="0"/>
              <a:t>AQUEUS  HUMOR</a:t>
            </a:r>
          </a:p>
        </p:txBody>
      </p:sp>
      <p:sp>
        <p:nvSpPr>
          <p:cNvPr id="3078" name="Text Box 6"/>
          <p:cNvSpPr txBox="1">
            <a:spLocks noChangeArrowheads="1"/>
          </p:cNvSpPr>
          <p:nvPr/>
        </p:nvSpPr>
        <p:spPr bwMode="auto">
          <a:xfrm>
            <a:off x="1233488" y="4205288"/>
            <a:ext cx="3465512" cy="1234312"/>
          </a:xfrm>
          <a:prstGeom prst="rect">
            <a:avLst/>
          </a:prstGeom>
          <a:noFill/>
          <a:ln w="9525">
            <a:noFill/>
            <a:miter lim="800000"/>
            <a:headEnd/>
            <a:tailEnd/>
          </a:ln>
        </p:spPr>
        <p:txBody>
          <a:bodyPr>
            <a:spAutoFit/>
          </a:bodyPr>
          <a:lstStyle/>
          <a:p>
            <a:pPr algn="r" eaLnBrk="0" hangingPunct="0">
              <a:lnSpc>
                <a:spcPts val="3800"/>
              </a:lnSpc>
              <a:spcBef>
                <a:spcPct val="50000"/>
              </a:spcBef>
            </a:pPr>
            <a:r>
              <a:rPr lang="en-US" sz="2800" b="1" dirty="0"/>
              <a:t>CILIARY BODY</a:t>
            </a:r>
            <a:endParaRPr lang="sr-Latn-RS" sz="2800" b="1" dirty="0"/>
          </a:p>
          <a:p>
            <a:pPr algn="r" eaLnBrk="0" hangingPunct="0">
              <a:lnSpc>
                <a:spcPts val="3800"/>
              </a:lnSpc>
              <a:spcBef>
                <a:spcPct val="50000"/>
              </a:spcBef>
            </a:pPr>
            <a:r>
              <a:rPr lang="sr-Latn-RS" sz="2800" b="1" dirty="0"/>
              <a:t>…</a:t>
            </a:r>
            <a:endParaRPr lang="en-US" sz="2800" b="1" dirty="0"/>
          </a:p>
        </p:txBody>
      </p:sp>
      <p:sp>
        <p:nvSpPr>
          <p:cNvPr id="3079" name="Text Box 7"/>
          <p:cNvSpPr txBox="1">
            <a:spLocks noChangeArrowheads="1"/>
          </p:cNvSpPr>
          <p:nvPr/>
        </p:nvSpPr>
        <p:spPr bwMode="auto">
          <a:xfrm>
            <a:off x="1216025" y="3571875"/>
            <a:ext cx="3465513" cy="531556"/>
          </a:xfrm>
          <a:prstGeom prst="rect">
            <a:avLst/>
          </a:prstGeom>
          <a:noFill/>
          <a:ln w="9525">
            <a:noFill/>
            <a:miter lim="800000"/>
            <a:headEnd/>
            <a:tailEnd/>
          </a:ln>
        </p:spPr>
        <p:txBody>
          <a:bodyPr>
            <a:spAutoFit/>
          </a:bodyPr>
          <a:lstStyle/>
          <a:p>
            <a:pPr algn="r" eaLnBrk="0" hangingPunct="0">
              <a:lnSpc>
                <a:spcPts val="3800"/>
              </a:lnSpc>
              <a:spcBef>
                <a:spcPct val="50000"/>
              </a:spcBef>
            </a:pPr>
            <a:r>
              <a:rPr lang="en-US" sz="2800" b="1" dirty="0"/>
              <a:t>TRABECULUM</a:t>
            </a:r>
          </a:p>
        </p:txBody>
      </p:sp>
      <p:pic>
        <p:nvPicPr>
          <p:cNvPr id="35848" name="Picture 8" descr="SL"/>
          <p:cNvPicPr>
            <a:picLocks noChangeAspect="1" noChangeArrowheads="1"/>
          </p:cNvPicPr>
          <p:nvPr/>
        </p:nvPicPr>
        <p:blipFill>
          <a:blip r:embed="rId5" cstate="print"/>
          <a:srcRect l="8774" r="8774" b="7625"/>
          <a:stretch>
            <a:fillRect/>
          </a:stretch>
        </p:blipFill>
        <p:spPr bwMode="auto">
          <a:xfrm>
            <a:off x="554396" y="73814"/>
            <a:ext cx="2376264" cy="2082445"/>
          </a:xfrm>
          <a:prstGeom prst="rect">
            <a:avLst/>
          </a:prstGeom>
          <a:ln>
            <a:noFill/>
          </a:ln>
          <a:effectLst>
            <a:softEdge rad="112500"/>
          </a:effectLst>
        </p:spPr>
      </p:pic>
    </p:spTree>
  </p:cSld>
  <p:clrMapOvr>
    <a:masterClrMapping/>
  </p:clrMapOvr>
  <p:transition advTm="21209"/>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395536" y="476672"/>
            <a:ext cx="8229600" cy="1139825"/>
          </a:xfrm>
        </p:spPr>
        <p:txBody>
          <a:bodyPr/>
          <a:lstStyle/>
          <a:p>
            <a:pPr eaLnBrk="1" hangingPunct="1">
              <a:defRPr/>
            </a:pPr>
            <a:r>
              <a:rPr lang="en-US" sz="4400" b="1" dirty="0"/>
              <a:t>Eyeball motility </a:t>
            </a:r>
            <a:br>
              <a:rPr lang="sr-Latn-RS" sz="4400" b="1" dirty="0"/>
            </a:br>
            <a:r>
              <a:rPr lang="sr-Latn-RS" sz="4400" b="1" dirty="0"/>
              <a:t>B</a:t>
            </a:r>
            <a:r>
              <a:rPr lang="en-US" sz="4400" b="1" dirty="0" err="1"/>
              <a:t>ulbomotors</a:t>
            </a:r>
            <a:endParaRPr lang="en-US" sz="4400" b="1" dirty="0"/>
          </a:p>
        </p:txBody>
      </p:sp>
      <p:pic>
        <p:nvPicPr>
          <p:cNvPr id="23555" name="Picture 2" descr="Shema%20ocnih%20misica_jpg"/>
          <p:cNvPicPr>
            <a:picLocks noGrp="1" noChangeAspect="1" noChangeArrowheads="1"/>
          </p:cNvPicPr>
          <p:nvPr>
            <p:ph idx="1"/>
          </p:nvPr>
        </p:nvPicPr>
        <p:blipFill>
          <a:blip r:embed="rId2" cstate="print"/>
          <a:srcRect/>
          <a:stretch>
            <a:fillRect/>
          </a:stretch>
        </p:blipFill>
        <p:spPr>
          <a:xfrm>
            <a:off x="1269976" y="1844824"/>
            <a:ext cx="6480720" cy="4908599"/>
          </a:xfrm>
          <a:prstGeom prst="rect">
            <a:avLst/>
          </a:prstGeom>
          <a:ln>
            <a:noFill/>
          </a:ln>
          <a:effectLst>
            <a:softEdge rad="112500"/>
          </a:effectLst>
        </p:spPr>
      </p:pic>
    </p:spTree>
  </p:cSld>
  <p:clrMapOvr>
    <a:masterClrMapping/>
  </p:clrMapOvr>
  <p:transition advTm="19769"/>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sz="quarter"/>
          </p:nvPr>
        </p:nvSpPr>
        <p:spPr>
          <a:xfrm>
            <a:off x="0" y="285750"/>
            <a:ext cx="9144000" cy="1139825"/>
          </a:xfrm>
        </p:spPr>
        <p:txBody>
          <a:bodyPr/>
          <a:lstStyle/>
          <a:p>
            <a:pPr eaLnBrk="1" hangingPunct="1">
              <a:defRPr/>
            </a:pPr>
            <a:r>
              <a:rPr lang="en-US" sz="4000" b="1" dirty="0"/>
              <a:t>Diagnostic positions of sight</a:t>
            </a:r>
            <a:r>
              <a:rPr lang="sr-Latn-RS" sz="4000" b="1" dirty="0"/>
              <a:t>,</a:t>
            </a:r>
            <a:r>
              <a:rPr lang="en-US" sz="4000" b="1" dirty="0"/>
              <a:t> Binocular vision, Cover test,...</a:t>
            </a:r>
          </a:p>
        </p:txBody>
      </p:sp>
      <p:graphicFrame>
        <p:nvGraphicFramePr>
          <p:cNvPr id="4098" name="Object 2"/>
          <p:cNvGraphicFramePr>
            <a:graphicFrameLocks noGrp="1" noChangeAspect="1"/>
          </p:cNvGraphicFramePr>
          <p:nvPr>
            <p:ph sz="quarter" idx="1"/>
          </p:nvPr>
        </p:nvGraphicFramePr>
        <p:xfrm>
          <a:off x="465138" y="1735138"/>
          <a:ext cx="4021137" cy="1919287"/>
        </p:xfrm>
        <a:graphic>
          <a:graphicData uri="http://schemas.openxmlformats.org/presentationml/2006/ole">
            <mc:AlternateContent xmlns:mc="http://schemas.openxmlformats.org/markup-compatibility/2006">
              <mc:Choice xmlns:v="urn:schemas-microsoft-com:vml" Requires="v">
                <p:oleObj name="CorelDRAW" r:id="rId2" imgW="4021200" imgH="1919880" progId="">
                  <p:embed/>
                </p:oleObj>
              </mc:Choice>
              <mc:Fallback>
                <p:oleObj name="CorelDRAW" r:id="rId2" imgW="4021200" imgH="1919880" progId="">
                  <p:embed/>
                  <p:pic>
                    <p:nvPicPr>
                      <p:cNvPr id="0" name="Object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5138" y="1735138"/>
                        <a:ext cx="4021137" cy="19192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4100" name="Picture 7" descr="16"/>
          <p:cNvPicPr>
            <a:picLocks noGrp="1" noChangeAspect="1" noChangeArrowheads="1"/>
          </p:cNvPicPr>
          <p:nvPr>
            <p:ph sz="quarter" idx="2"/>
          </p:nvPr>
        </p:nvPicPr>
        <p:blipFill>
          <a:blip r:embed="rId4" cstate="print"/>
          <a:srcRect/>
          <a:stretch>
            <a:fillRect/>
          </a:stretch>
        </p:blipFill>
        <p:spPr>
          <a:xfrm>
            <a:off x="4787900" y="1989138"/>
            <a:ext cx="3397250" cy="1800225"/>
          </a:xfrm>
          <a:noFill/>
        </p:spPr>
      </p:pic>
      <p:pic>
        <p:nvPicPr>
          <p:cNvPr id="4101" name="Picture 8" descr="16"/>
          <p:cNvPicPr>
            <a:picLocks noGrp="1" noChangeAspect="1" noChangeArrowheads="1"/>
          </p:cNvPicPr>
          <p:nvPr>
            <p:ph sz="quarter" idx="3"/>
          </p:nvPr>
        </p:nvPicPr>
        <p:blipFill>
          <a:blip r:embed="rId5" cstate="print"/>
          <a:srcRect/>
          <a:stretch>
            <a:fillRect/>
          </a:stretch>
        </p:blipFill>
        <p:spPr>
          <a:xfrm>
            <a:off x="684213" y="4076700"/>
            <a:ext cx="3600450" cy="1800225"/>
          </a:xfrm>
          <a:noFill/>
        </p:spPr>
      </p:pic>
      <p:pic>
        <p:nvPicPr>
          <p:cNvPr id="4102" name="Picture 9" descr="16"/>
          <p:cNvPicPr>
            <a:picLocks noGrp="1" noChangeAspect="1" noChangeArrowheads="1"/>
          </p:cNvPicPr>
          <p:nvPr>
            <p:ph sz="quarter" idx="4"/>
          </p:nvPr>
        </p:nvPicPr>
        <p:blipFill>
          <a:blip r:embed="rId6" cstate="print"/>
          <a:srcRect/>
          <a:stretch>
            <a:fillRect/>
          </a:stretch>
        </p:blipFill>
        <p:spPr>
          <a:xfrm>
            <a:off x="4787900" y="4149725"/>
            <a:ext cx="3455988" cy="1727200"/>
          </a:xfrm>
          <a:noFill/>
        </p:spPr>
      </p:pic>
    </p:spTree>
  </p:cSld>
  <p:clrMapOvr>
    <a:masterClrMapping/>
  </p:clrMapOvr>
  <p:transition advTm="16629"/>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eaLnBrk="1" hangingPunct="1">
              <a:defRPr/>
            </a:pPr>
            <a:r>
              <a:rPr lang="en-US" sz="3800" b="1" dirty="0"/>
              <a:t>Clinical </a:t>
            </a:r>
            <a:r>
              <a:rPr lang="sr-Latn-RS" sz="3800" b="1" dirty="0"/>
              <a:t>O</a:t>
            </a:r>
            <a:r>
              <a:rPr lang="en-US" sz="3800" b="1" dirty="0" err="1"/>
              <a:t>phthalmological</a:t>
            </a:r>
            <a:r>
              <a:rPr lang="en-US" sz="3800" b="1" dirty="0"/>
              <a:t> </a:t>
            </a:r>
            <a:r>
              <a:rPr lang="sr-Latn-RS" sz="3800" b="1" dirty="0"/>
              <a:t>E</a:t>
            </a:r>
            <a:r>
              <a:rPr lang="en-US" sz="3800" b="1" dirty="0" err="1"/>
              <a:t>xaminations</a:t>
            </a:r>
            <a:endParaRPr lang="en-US" sz="3800" b="1" dirty="0"/>
          </a:p>
        </p:txBody>
      </p:sp>
      <p:sp>
        <p:nvSpPr>
          <p:cNvPr id="63491" name="Rectangle 3"/>
          <p:cNvSpPr>
            <a:spLocks noGrp="1" noChangeArrowheads="1"/>
          </p:cNvSpPr>
          <p:nvPr>
            <p:ph type="body" sz="half" idx="1"/>
          </p:nvPr>
        </p:nvSpPr>
        <p:spPr>
          <a:xfrm>
            <a:off x="107504" y="1700213"/>
            <a:ext cx="8928992" cy="4530725"/>
          </a:xfrm>
        </p:spPr>
        <p:txBody>
          <a:bodyPr/>
          <a:lstStyle/>
          <a:p>
            <a:pPr eaLnBrk="1" hangingPunct="1">
              <a:buNone/>
              <a:defRPr/>
            </a:pPr>
            <a:r>
              <a:rPr lang="sr-Cyrl-CS" sz="2800" b="1" dirty="0"/>
              <a:t>   </a:t>
            </a:r>
            <a:r>
              <a:rPr lang="en-US" sz="2800" b="1" dirty="0"/>
              <a:t>CLINICAL EXAMINATION ON THE BIOMOCROSCOPE,</a:t>
            </a:r>
            <a:r>
              <a:rPr lang="sr-Latn-RS" sz="2800" b="1" dirty="0"/>
              <a:t>… </a:t>
            </a:r>
          </a:p>
          <a:p>
            <a:pPr eaLnBrk="1" hangingPunct="1">
              <a:buNone/>
              <a:defRPr/>
            </a:pPr>
            <a:r>
              <a:rPr lang="sr-Latn-RS" sz="2800" b="1" i="1" dirty="0"/>
              <a:t>   </a:t>
            </a:r>
            <a:r>
              <a:rPr lang="en-US" sz="2800" b="1" i="1" dirty="0"/>
              <a:t>SLIT LAMP</a:t>
            </a:r>
            <a:r>
              <a:rPr lang="sr-Latn-RS" sz="2800" b="1" i="1" dirty="0"/>
              <a:t>,…</a:t>
            </a:r>
            <a:endParaRPr lang="en-US" sz="2800" b="1" i="1" u="sng" dirty="0"/>
          </a:p>
        </p:txBody>
      </p:sp>
      <p:pic>
        <p:nvPicPr>
          <p:cNvPr id="24581" name="Picture 6" descr="gruenerstar02"/>
          <p:cNvPicPr>
            <a:picLocks noGrp="1" noChangeAspect="1" noChangeArrowheads="1"/>
          </p:cNvPicPr>
          <p:nvPr>
            <p:ph sz="quarter" idx="3"/>
          </p:nvPr>
        </p:nvPicPr>
        <p:blipFill>
          <a:blip r:embed="rId2" cstate="print"/>
          <a:srcRect/>
          <a:stretch>
            <a:fillRect/>
          </a:stretch>
        </p:blipFill>
        <p:spPr>
          <a:xfrm>
            <a:off x="3802316" y="2996952"/>
            <a:ext cx="5341684" cy="3600400"/>
          </a:xfrm>
          <a:prstGeom prst="rect">
            <a:avLst/>
          </a:prstGeom>
          <a:ln>
            <a:noFill/>
          </a:ln>
          <a:effectLst>
            <a:softEdge rad="112500"/>
          </a:effectLst>
        </p:spPr>
      </p:pic>
      <p:pic>
        <p:nvPicPr>
          <p:cNvPr id="24582" name="Picture 8" descr="exam-slit-lamp-175x260"/>
          <p:cNvPicPr>
            <a:picLocks noChangeAspect="1" noChangeArrowheads="1"/>
          </p:cNvPicPr>
          <p:nvPr/>
        </p:nvPicPr>
        <p:blipFill>
          <a:blip r:embed="rId3" cstate="print"/>
          <a:srcRect/>
          <a:stretch>
            <a:fillRect/>
          </a:stretch>
        </p:blipFill>
        <p:spPr bwMode="auto">
          <a:xfrm>
            <a:off x="428624" y="3073404"/>
            <a:ext cx="3351287" cy="3590921"/>
          </a:xfrm>
          <a:prstGeom prst="rect">
            <a:avLst/>
          </a:prstGeom>
          <a:ln>
            <a:noFill/>
          </a:ln>
          <a:effectLst>
            <a:softEdge rad="112500"/>
          </a:effectLst>
        </p:spPr>
      </p:pic>
    </p:spTree>
  </p:cSld>
  <p:clrMapOvr>
    <a:masterClrMapping/>
  </p:clrMapOvr>
  <p:transition advTm="13649"/>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7" name="Rectangle 5"/>
          <p:cNvSpPr>
            <a:spLocks noGrp="1" noChangeArrowheads="1"/>
          </p:cNvSpPr>
          <p:nvPr>
            <p:ph type="title"/>
          </p:nvPr>
        </p:nvSpPr>
        <p:spPr>
          <a:xfrm>
            <a:off x="-108520" y="548680"/>
            <a:ext cx="9144000" cy="1139825"/>
          </a:xfrm>
        </p:spPr>
        <p:txBody>
          <a:bodyPr/>
          <a:lstStyle/>
          <a:p>
            <a:pPr eaLnBrk="1" hangingPunct="1">
              <a:defRPr/>
            </a:pPr>
            <a:r>
              <a:rPr lang="en-US" sz="4400" b="1" dirty="0"/>
              <a:t>PACYMETRY</a:t>
            </a:r>
            <a:r>
              <a:rPr lang="sr-Latn-RS" sz="4400" b="1" dirty="0"/>
              <a:t>:</a:t>
            </a:r>
            <a:r>
              <a:rPr lang="en-US" sz="4400" b="1" dirty="0"/>
              <a:t> </a:t>
            </a:r>
            <a:br>
              <a:rPr lang="sr-Latn-RS" sz="4400" b="1" dirty="0"/>
            </a:br>
            <a:r>
              <a:rPr lang="en-US" sz="4400" b="1" dirty="0"/>
              <a:t>CENTRAL CORNEAL THICKNESS</a:t>
            </a:r>
            <a:br>
              <a:rPr lang="sr-Latn-RS" sz="4400" b="1" dirty="0"/>
            </a:br>
            <a:r>
              <a:rPr lang="sr-Latn-RS" sz="4400" b="1" dirty="0"/>
              <a:t>CCT</a:t>
            </a:r>
            <a:endParaRPr lang="en-US" sz="3800" b="1" dirty="0"/>
          </a:p>
        </p:txBody>
      </p:sp>
      <p:pic>
        <p:nvPicPr>
          <p:cNvPr id="40963" name="Picture 4" descr="pahimetrija"/>
          <p:cNvPicPr>
            <a:picLocks noGrp="1" noChangeAspect="1" noChangeArrowheads="1"/>
          </p:cNvPicPr>
          <p:nvPr>
            <p:ph idx="1"/>
          </p:nvPr>
        </p:nvPicPr>
        <p:blipFill>
          <a:blip r:embed="rId2" cstate="print"/>
          <a:srcRect/>
          <a:stretch>
            <a:fillRect/>
          </a:stretch>
        </p:blipFill>
        <p:spPr>
          <a:xfrm>
            <a:off x="1619672" y="1988840"/>
            <a:ext cx="5905401" cy="4477690"/>
          </a:xfrm>
          <a:prstGeom prst="rect">
            <a:avLst/>
          </a:prstGeom>
          <a:ln>
            <a:noFill/>
          </a:ln>
          <a:effectLst>
            <a:softEdge rad="112500"/>
          </a:effectLst>
        </p:spPr>
      </p:pic>
    </p:spTree>
  </p:cSld>
  <p:clrMapOvr>
    <a:masterClrMapping/>
  </p:clrMapOvr>
  <p:transition advTm="11669"/>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a:xfrm>
            <a:off x="0" y="188640"/>
            <a:ext cx="9144000" cy="1139825"/>
          </a:xfrm>
        </p:spPr>
        <p:txBody>
          <a:bodyPr/>
          <a:lstStyle/>
          <a:p>
            <a:pPr eaLnBrk="1" hangingPunct="1">
              <a:defRPr/>
            </a:pPr>
            <a:r>
              <a:rPr lang="en-US" sz="3800" b="1" i="1" dirty="0"/>
              <a:t>Goldman</a:t>
            </a:r>
            <a:r>
              <a:rPr lang="sr-Latn-RS" sz="3800" b="1" i="1" dirty="0"/>
              <a:t>’s</a:t>
            </a:r>
            <a:r>
              <a:rPr lang="en-US" sz="3800" b="1" i="1" dirty="0"/>
              <a:t> </a:t>
            </a:r>
            <a:r>
              <a:rPr lang="en-US" sz="3800" b="1" dirty="0"/>
              <a:t>prism </a:t>
            </a:r>
            <a:br>
              <a:rPr lang="sr-Latn-RS" sz="3800" b="1" dirty="0"/>
            </a:br>
            <a:r>
              <a:rPr lang="en-US" sz="3800" b="1" dirty="0"/>
              <a:t>FUNDUS, CHAMBERAL ANGLE,...</a:t>
            </a:r>
          </a:p>
        </p:txBody>
      </p:sp>
      <p:pic>
        <p:nvPicPr>
          <p:cNvPr id="26628" name="Picture 4" descr="GOLDMAN PRIZMA PAPILA"/>
          <p:cNvPicPr>
            <a:picLocks noChangeAspect="1" noChangeArrowheads="1"/>
          </p:cNvPicPr>
          <p:nvPr/>
        </p:nvPicPr>
        <p:blipFill>
          <a:blip r:embed="rId2" cstate="print"/>
          <a:srcRect/>
          <a:stretch>
            <a:fillRect/>
          </a:stretch>
        </p:blipFill>
        <p:spPr bwMode="auto">
          <a:xfrm>
            <a:off x="395288" y="1557338"/>
            <a:ext cx="8209159" cy="5377558"/>
          </a:xfrm>
          <a:prstGeom prst="rect">
            <a:avLst/>
          </a:prstGeom>
          <a:ln>
            <a:noFill/>
          </a:ln>
          <a:effectLst>
            <a:softEdge rad="112500"/>
          </a:effectLst>
        </p:spPr>
      </p:pic>
      <p:pic>
        <p:nvPicPr>
          <p:cNvPr id="26629" name="Picture 4" descr="F:\gonoskop cyclo.gif"/>
          <p:cNvPicPr>
            <a:picLocks noChangeAspect="1" noChangeArrowheads="1"/>
          </p:cNvPicPr>
          <p:nvPr/>
        </p:nvPicPr>
        <p:blipFill>
          <a:blip r:embed="rId3" cstate="print"/>
          <a:srcRect/>
          <a:stretch>
            <a:fillRect/>
          </a:stretch>
        </p:blipFill>
        <p:spPr bwMode="auto">
          <a:xfrm>
            <a:off x="251520" y="1700808"/>
            <a:ext cx="2520950" cy="1944687"/>
          </a:xfrm>
          <a:prstGeom prst="rect">
            <a:avLst/>
          </a:prstGeom>
          <a:noFill/>
          <a:ln w="38100" algn="ctr">
            <a:solidFill>
              <a:srgbClr val="B3C9E3"/>
            </a:solidFill>
            <a:miter lim="800000"/>
            <a:headEnd/>
            <a:tailEnd/>
          </a:ln>
        </p:spPr>
      </p:pic>
    </p:spTree>
  </p:cSld>
  <p:clrMapOvr>
    <a:masterClrMapping/>
  </p:clrMapOvr>
  <p:transition advTm="14379"/>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a:xfrm>
            <a:off x="27451" y="620688"/>
            <a:ext cx="9144000" cy="1139825"/>
          </a:xfrm>
        </p:spPr>
        <p:txBody>
          <a:bodyPr/>
          <a:lstStyle/>
          <a:p>
            <a:pPr eaLnBrk="1" hangingPunct="1">
              <a:defRPr/>
            </a:pPr>
            <a:r>
              <a:rPr lang="en-US" sz="4000" b="1" dirty="0"/>
              <a:t>Computerized </a:t>
            </a:r>
            <a:r>
              <a:rPr lang="sr-Latn-RS" sz="4000" b="1" dirty="0"/>
              <a:t>P</a:t>
            </a:r>
            <a:r>
              <a:rPr lang="en-US" sz="4000" b="1" dirty="0" err="1"/>
              <a:t>erimetry</a:t>
            </a:r>
            <a:r>
              <a:rPr lang="en-US" sz="4000" b="1" dirty="0"/>
              <a:t>, </a:t>
            </a:r>
            <a:br>
              <a:rPr lang="sr-Latn-RS" sz="4000" b="1" dirty="0"/>
            </a:br>
            <a:r>
              <a:rPr lang="en-US" sz="4000" b="1" dirty="0"/>
              <a:t>width of the field of vision</a:t>
            </a:r>
            <a:r>
              <a:rPr lang="sr-Latn-RS" sz="4000" b="1" dirty="0"/>
              <a:t>,</a:t>
            </a:r>
            <a:r>
              <a:rPr lang="en-US" sz="4000" b="1" dirty="0"/>
              <a:t> </a:t>
            </a:r>
            <a:br>
              <a:rPr lang="sr-Latn-RS" sz="4000" b="1" dirty="0"/>
            </a:br>
            <a:r>
              <a:rPr lang="en-US" sz="4000" b="1" dirty="0"/>
              <a:t>and defects,...</a:t>
            </a:r>
          </a:p>
        </p:txBody>
      </p:sp>
      <p:pic>
        <p:nvPicPr>
          <p:cNvPr id="28675" name="Picture 3" descr="Picture 006"/>
          <p:cNvPicPr>
            <a:picLocks noGrp="1" noChangeAspect="1" noChangeArrowheads="1"/>
          </p:cNvPicPr>
          <p:nvPr>
            <p:ph sz="half" idx="1"/>
          </p:nvPr>
        </p:nvPicPr>
        <p:blipFill>
          <a:blip r:embed="rId2" cstate="print"/>
          <a:srcRect/>
          <a:stretch>
            <a:fillRect/>
          </a:stretch>
        </p:blipFill>
        <p:spPr>
          <a:xfrm>
            <a:off x="179388" y="2132854"/>
            <a:ext cx="4614862" cy="3960441"/>
          </a:xfrm>
          <a:prstGeom prst="rect">
            <a:avLst/>
          </a:prstGeom>
          <a:ln>
            <a:noFill/>
          </a:ln>
          <a:effectLst>
            <a:softEdge rad="112500"/>
          </a:effectLst>
        </p:spPr>
      </p:pic>
      <p:pic>
        <p:nvPicPr>
          <p:cNvPr id="28676" name="Picture 4" descr="octopus"/>
          <p:cNvPicPr>
            <a:picLocks noGrp="1" noChangeAspect="1" noChangeArrowheads="1"/>
          </p:cNvPicPr>
          <p:nvPr>
            <p:ph sz="half" idx="2"/>
          </p:nvPr>
        </p:nvPicPr>
        <p:blipFill>
          <a:blip r:embed="rId3" cstate="print"/>
          <a:srcRect/>
          <a:stretch>
            <a:fillRect/>
          </a:stretch>
        </p:blipFill>
        <p:spPr>
          <a:xfrm>
            <a:off x="4599451" y="2132855"/>
            <a:ext cx="4176712" cy="3816425"/>
          </a:xfrm>
          <a:prstGeom prst="rect">
            <a:avLst/>
          </a:prstGeom>
          <a:ln>
            <a:noFill/>
          </a:ln>
          <a:effectLst>
            <a:softEdge rad="112500"/>
          </a:effectLst>
        </p:spPr>
      </p:pic>
    </p:spTree>
  </p:cSld>
  <p:clrMapOvr>
    <a:masterClrMapping/>
  </p:clrMapOvr>
  <p:transition advTm="9789"/>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a:xfrm>
            <a:off x="-12509" y="620688"/>
            <a:ext cx="9177469" cy="1139825"/>
          </a:xfrm>
        </p:spPr>
        <p:txBody>
          <a:bodyPr/>
          <a:lstStyle/>
          <a:p>
            <a:pPr eaLnBrk="1" hangingPunct="1">
              <a:defRPr/>
            </a:pPr>
            <a:r>
              <a:rPr lang="en-US" sz="3800" b="1" dirty="0"/>
              <a:t>TONOMETRY </a:t>
            </a:r>
            <a:br>
              <a:rPr lang="sr-Latn-RS" sz="3800" b="1" dirty="0"/>
            </a:br>
            <a:r>
              <a:rPr lang="en-US" sz="3800" b="1" dirty="0"/>
              <a:t>MEASUREMENT OF O</a:t>
            </a:r>
            <a:r>
              <a:rPr lang="sr-Latn-RS" sz="3800" b="1" dirty="0"/>
              <a:t>CULAR</a:t>
            </a:r>
            <a:r>
              <a:rPr lang="en-US" sz="3800" b="1" dirty="0"/>
              <a:t> </a:t>
            </a:r>
            <a:r>
              <a:rPr lang="sr-Latn-RS" sz="3800" b="1" dirty="0"/>
              <a:t>PRESSURE</a:t>
            </a:r>
            <a:r>
              <a:rPr lang="en-US" sz="3800" b="1" dirty="0"/>
              <a:t> </a:t>
            </a:r>
            <a:br>
              <a:rPr lang="sr-Latn-RS" sz="3800" b="1" dirty="0"/>
            </a:br>
            <a:r>
              <a:rPr lang="sr-Latn-RS" sz="3800" b="1" dirty="0"/>
              <a:t>(</a:t>
            </a:r>
            <a:r>
              <a:rPr lang="en-US" sz="3800" b="1" dirty="0"/>
              <a:t>IOP</a:t>
            </a:r>
            <a:r>
              <a:rPr lang="sr-Latn-RS" sz="3800" b="1" dirty="0"/>
              <a:t>)</a:t>
            </a:r>
            <a:endParaRPr lang="en-US" sz="3800" b="1" dirty="0"/>
          </a:p>
        </p:txBody>
      </p:sp>
      <p:pic>
        <p:nvPicPr>
          <p:cNvPr id="30723" name="Picture 4" descr="800px-Slit_lamp"/>
          <p:cNvPicPr>
            <a:picLocks noChangeAspect="1" noChangeArrowheads="1"/>
          </p:cNvPicPr>
          <p:nvPr/>
        </p:nvPicPr>
        <p:blipFill>
          <a:blip r:embed="rId2" cstate="print"/>
          <a:srcRect/>
          <a:stretch>
            <a:fillRect/>
          </a:stretch>
        </p:blipFill>
        <p:spPr bwMode="auto">
          <a:xfrm>
            <a:off x="-33469" y="2204863"/>
            <a:ext cx="8856663" cy="4639681"/>
          </a:xfrm>
          <a:prstGeom prst="rect">
            <a:avLst/>
          </a:prstGeom>
          <a:ln>
            <a:noFill/>
          </a:ln>
          <a:effectLst>
            <a:softEdge rad="112500"/>
          </a:effectLst>
        </p:spPr>
      </p:pic>
      <p:pic>
        <p:nvPicPr>
          <p:cNvPr id="30724" name="Picture 5" descr="exam-tonometer-260x172"/>
          <p:cNvPicPr>
            <a:picLocks noGrp="1" noChangeAspect="1" noChangeArrowheads="1"/>
          </p:cNvPicPr>
          <p:nvPr>
            <p:ph idx="1"/>
          </p:nvPr>
        </p:nvPicPr>
        <p:blipFill>
          <a:blip r:embed="rId3" cstate="print"/>
          <a:srcRect/>
          <a:stretch>
            <a:fillRect/>
          </a:stretch>
        </p:blipFill>
        <p:spPr>
          <a:xfrm>
            <a:off x="142875" y="3429000"/>
            <a:ext cx="3786188" cy="3141663"/>
          </a:xfrm>
          <a:prstGeom prst="rect">
            <a:avLst/>
          </a:prstGeom>
          <a:ln>
            <a:noFill/>
          </a:ln>
          <a:effectLst>
            <a:softEdge rad="112500"/>
          </a:effectLst>
        </p:spPr>
      </p:pic>
    </p:spTree>
  </p:cSld>
  <p:clrMapOvr>
    <a:masterClrMapping/>
  </p:clrMapOvr>
  <p:transition advTm="11109"/>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92" name="Rectangle 8"/>
          <p:cNvSpPr>
            <a:spLocks noGrp="1" noChangeArrowheads="1"/>
          </p:cNvSpPr>
          <p:nvPr>
            <p:ph type="title"/>
          </p:nvPr>
        </p:nvSpPr>
        <p:spPr>
          <a:xfrm>
            <a:off x="63961" y="980728"/>
            <a:ext cx="9036496" cy="1139825"/>
          </a:xfrm>
        </p:spPr>
        <p:txBody>
          <a:bodyPr/>
          <a:lstStyle/>
          <a:p>
            <a:pPr eaLnBrk="1" hangingPunct="1">
              <a:defRPr/>
            </a:pPr>
            <a:r>
              <a:rPr lang="en-US" sz="3800" b="1" dirty="0"/>
              <a:t>GONIOSCOPY</a:t>
            </a:r>
            <a:br>
              <a:rPr lang="sr-Latn-RS" sz="3800" b="1" dirty="0"/>
            </a:br>
            <a:r>
              <a:rPr lang="en-US" sz="3800" b="1" dirty="0"/>
              <a:t> </a:t>
            </a:r>
            <a:br>
              <a:rPr lang="sr-Latn-RS" sz="3800" b="1" dirty="0"/>
            </a:br>
            <a:r>
              <a:rPr lang="en-US" sz="3800" b="1" dirty="0"/>
              <a:t>WIDTH OF THE CHAMBERAL ANGLE </a:t>
            </a:r>
            <a:r>
              <a:rPr lang="sr-Latn-RS" sz="3800" b="1" dirty="0"/>
              <a:t>AND </a:t>
            </a:r>
            <a:r>
              <a:rPr lang="en-US" sz="3800" b="1" dirty="0"/>
              <a:t>ABNORMALITIES,...</a:t>
            </a:r>
          </a:p>
        </p:txBody>
      </p:sp>
      <p:pic>
        <p:nvPicPr>
          <p:cNvPr id="37891" name="Picture 4" descr="8-2(contact-lens)"/>
          <p:cNvPicPr>
            <a:picLocks noGrp="1" noChangeAspect="1" noChangeArrowheads="1"/>
          </p:cNvPicPr>
          <p:nvPr>
            <p:ph sz="half" idx="1"/>
          </p:nvPr>
        </p:nvPicPr>
        <p:blipFill>
          <a:blip r:embed="rId2" cstate="print"/>
          <a:srcRect/>
          <a:stretch>
            <a:fillRect/>
          </a:stretch>
        </p:blipFill>
        <p:spPr>
          <a:xfrm>
            <a:off x="0" y="2990850"/>
            <a:ext cx="4932363" cy="3867150"/>
          </a:xfrm>
          <a:prstGeom prst="rect">
            <a:avLst/>
          </a:prstGeom>
          <a:ln>
            <a:noFill/>
          </a:ln>
          <a:effectLst>
            <a:softEdge rad="112500"/>
          </a:effectLst>
        </p:spPr>
      </p:pic>
      <p:pic>
        <p:nvPicPr>
          <p:cNvPr id="37892" name="Picture 7" descr="Laser-tb"/>
          <p:cNvPicPr>
            <a:picLocks noGrp="1" noChangeAspect="1" noChangeArrowheads="1"/>
          </p:cNvPicPr>
          <p:nvPr>
            <p:ph sz="half" idx="2"/>
          </p:nvPr>
        </p:nvPicPr>
        <p:blipFill>
          <a:blip r:embed="rId3" cstate="print"/>
          <a:srcRect/>
          <a:stretch>
            <a:fillRect/>
          </a:stretch>
        </p:blipFill>
        <p:spPr>
          <a:xfrm>
            <a:off x="4822825" y="2990850"/>
            <a:ext cx="4321175" cy="3867150"/>
          </a:xfrm>
          <a:prstGeom prst="rect">
            <a:avLst/>
          </a:prstGeom>
          <a:ln>
            <a:noFill/>
          </a:ln>
          <a:effectLst>
            <a:softEdge rad="112500"/>
          </a:effectLst>
        </p:spPr>
      </p:pic>
    </p:spTree>
  </p:cSld>
  <p:clrMapOvr>
    <a:masterClrMapping/>
  </p:clrMapOvr>
  <p:transition advTm="16899"/>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9" name="Rectangle 11"/>
          <p:cNvSpPr>
            <a:spLocks noGrp="1" noChangeArrowheads="1"/>
          </p:cNvSpPr>
          <p:nvPr>
            <p:ph type="title" sz="quarter"/>
          </p:nvPr>
        </p:nvSpPr>
        <p:spPr>
          <a:xfrm>
            <a:off x="395288" y="0"/>
            <a:ext cx="8229600" cy="1139825"/>
          </a:xfrm>
        </p:spPr>
        <p:txBody>
          <a:bodyPr/>
          <a:lstStyle/>
          <a:p>
            <a:pPr eaLnBrk="1" hangingPunct="1">
              <a:defRPr/>
            </a:pPr>
            <a:r>
              <a:rPr lang="en-US" b="1" dirty="0"/>
              <a:t>OPHTHALMOSCOPY </a:t>
            </a:r>
            <a:br>
              <a:rPr lang="sr-Latn-RS" b="1" dirty="0"/>
            </a:br>
            <a:r>
              <a:rPr lang="sr-Latn-RS" b="1" dirty="0"/>
              <a:t>(</a:t>
            </a:r>
            <a:r>
              <a:rPr lang="en-US" b="1" dirty="0"/>
              <a:t>direct and indirect</a:t>
            </a:r>
            <a:r>
              <a:rPr lang="sr-Latn-RS" b="1" dirty="0"/>
              <a:t>)</a:t>
            </a:r>
            <a:endParaRPr lang="en-US" b="1" dirty="0"/>
          </a:p>
        </p:txBody>
      </p:sp>
      <p:pic>
        <p:nvPicPr>
          <p:cNvPr id="39939" name="Picture 4" descr="ophthalmoscope"/>
          <p:cNvPicPr>
            <a:picLocks noGrp="1" noChangeAspect="1" noChangeArrowheads="1"/>
          </p:cNvPicPr>
          <p:nvPr>
            <p:ph sz="quarter" idx="1"/>
          </p:nvPr>
        </p:nvPicPr>
        <p:blipFill>
          <a:blip r:embed="rId2" cstate="print"/>
          <a:srcRect/>
          <a:stretch>
            <a:fillRect/>
          </a:stretch>
        </p:blipFill>
        <p:spPr>
          <a:xfrm>
            <a:off x="755576" y="1412776"/>
            <a:ext cx="3602608" cy="2447925"/>
          </a:xfrm>
          <a:prstGeom prst="rect">
            <a:avLst/>
          </a:prstGeom>
          <a:ln>
            <a:noFill/>
          </a:ln>
          <a:effectLst>
            <a:softEdge rad="112500"/>
          </a:effectLst>
        </p:spPr>
      </p:pic>
      <p:pic>
        <p:nvPicPr>
          <p:cNvPr id="39940" name="Picture 7" descr="exam-retina-260x172"/>
          <p:cNvPicPr>
            <a:picLocks noGrp="1" noChangeAspect="1" noChangeArrowheads="1"/>
          </p:cNvPicPr>
          <p:nvPr>
            <p:ph sz="quarter" idx="2"/>
          </p:nvPr>
        </p:nvPicPr>
        <p:blipFill>
          <a:blip r:embed="rId3" cstate="print"/>
          <a:srcRect/>
          <a:stretch>
            <a:fillRect/>
          </a:stretch>
        </p:blipFill>
        <p:spPr>
          <a:xfrm>
            <a:off x="4785818" y="1412776"/>
            <a:ext cx="3429619" cy="2376488"/>
          </a:xfrm>
          <a:prstGeom prst="rect">
            <a:avLst/>
          </a:prstGeom>
          <a:ln>
            <a:noFill/>
          </a:ln>
          <a:effectLst>
            <a:softEdge rad="112500"/>
          </a:effectLst>
        </p:spPr>
      </p:pic>
      <p:pic>
        <p:nvPicPr>
          <p:cNvPr id="39941" name="Picture 10" descr="Picture2"/>
          <p:cNvPicPr>
            <a:picLocks noGrp="1" noChangeAspect="1" noChangeArrowheads="1"/>
          </p:cNvPicPr>
          <p:nvPr>
            <p:ph sz="quarter" idx="3"/>
          </p:nvPr>
        </p:nvPicPr>
        <p:blipFill>
          <a:blip r:embed="rId4" cstate="print"/>
          <a:srcRect/>
          <a:stretch>
            <a:fillRect/>
          </a:stretch>
        </p:blipFill>
        <p:spPr>
          <a:xfrm>
            <a:off x="755576" y="4005263"/>
            <a:ext cx="3602112" cy="2592089"/>
          </a:xfrm>
          <a:prstGeom prst="rect">
            <a:avLst/>
          </a:prstGeom>
          <a:ln>
            <a:noFill/>
          </a:ln>
          <a:effectLst>
            <a:softEdge rad="112500"/>
          </a:effectLst>
        </p:spPr>
      </p:pic>
      <p:pic>
        <p:nvPicPr>
          <p:cNvPr id="39942" name="Picture 13" descr="offenwinkel2"/>
          <p:cNvPicPr>
            <a:picLocks noGrp="1" noChangeAspect="1" noChangeArrowheads="1"/>
          </p:cNvPicPr>
          <p:nvPr>
            <p:ph sz="quarter" idx="4"/>
          </p:nvPr>
        </p:nvPicPr>
        <p:blipFill>
          <a:blip r:embed="rId5" cstate="print"/>
          <a:srcRect/>
          <a:stretch>
            <a:fillRect/>
          </a:stretch>
        </p:blipFill>
        <p:spPr>
          <a:xfrm>
            <a:off x="4787900" y="3860800"/>
            <a:ext cx="3427413" cy="2881313"/>
          </a:xfrm>
          <a:prstGeom prst="rect">
            <a:avLst/>
          </a:prstGeom>
          <a:ln>
            <a:noFill/>
          </a:ln>
          <a:effectLst>
            <a:softEdge rad="112500"/>
          </a:effectLst>
        </p:spPr>
      </p:pic>
    </p:spTree>
  </p:cSld>
  <p:clrMapOvr>
    <a:masterClrMapping/>
  </p:clrMapOvr>
  <p:transition advTm="11529"/>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476672"/>
            <a:ext cx="8229600" cy="1139825"/>
          </a:xfrm>
        </p:spPr>
        <p:txBody>
          <a:bodyPr/>
          <a:lstStyle/>
          <a:p>
            <a:pPr>
              <a:defRPr/>
            </a:pPr>
            <a:r>
              <a:rPr lang="en-US" dirty="0"/>
              <a:t>Development of the organs of vision</a:t>
            </a:r>
          </a:p>
        </p:txBody>
      </p:sp>
      <p:sp>
        <p:nvSpPr>
          <p:cNvPr id="3" name="Content Placeholder 2"/>
          <p:cNvSpPr>
            <a:spLocks noGrp="1"/>
          </p:cNvSpPr>
          <p:nvPr>
            <p:ph idx="1"/>
          </p:nvPr>
        </p:nvSpPr>
        <p:spPr>
          <a:xfrm>
            <a:off x="0" y="2071688"/>
            <a:ext cx="9144000" cy="4530725"/>
          </a:xfrm>
        </p:spPr>
        <p:txBody>
          <a:bodyPr/>
          <a:lstStyle/>
          <a:p>
            <a:pPr>
              <a:defRPr/>
            </a:pPr>
            <a:r>
              <a:rPr lang="en-US" dirty="0"/>
              <a:t>The photoreceptor part of the human eye develops early</a:t>
            </a:r>
            <a:r>
              <a:rPr lang="sr-Latn-RS" dirty="0"/>
              <a:t>, </a:t>
            </a:r>
            <a:r>
              <a:rPr lang="sr-Latn-RS" dirty="0" err="1"/>
              <a:t>and</a:t>
            </a:r>
            <a:r>
              <a:rPr lang="en-US" dirty="0"/>
              <a:t> originating from the neuroectoderm</a:t>
            </a:r>
            <a:r>
              <a:rPr lang="sr-Latn-RS" dirty="0"/>
              <a:t>.</a:t>
            </a:r>
            <a:endParaRPr lang="en-US" dirty="0"/>
          </a:p>
          <a:p>
            <a:pPr>
              <a:defRPr/>
            </a:pPr>
            <a:endParaRPr lang="en-US" dirty="0"/>
          </a:p>
          <a:p>
            <a:pPr>
              <a:defRPr/>
            </a:pPr>
            <a:r>
              <a:rPr lang="en-US" dirty="0"/>
              <a:t>The epithelial tissue of the eye develops from the ectoderm</a:t>
            </a:r>
            <a:r>
              <a:rPr lang="sr-Latn-RS" dirty="0"/>
              <a:t>, </a:t>
            </a:r>
            <a:r>
              <a:rPr lang="sr-Latn-RS" dirty="0" err="1"/>
              <a:t>and</a:t>
            </a:r>
            <a:r>
              <a:rPr lang="en-US" dirty="0"/>
              <a:t> with mesenchyme it forms </a:t>
            </a:r>
            <a:endParaRPr lang="sr-Latn-RS" dirty="0"/>
          </a:p>
          <a:p>
            <a:pPr marL="0" indent="0">
              <a:buNone/>
              <a:defRPr/>
            </a:pPr>
            <a:r>
              <a:rPr lang="sr-Latn-RS" dirty="0"/>
              <a:t>   </a:t>
            </a:r>
            <a:r>
              <a:rPr lang="en-US" dirty="0"/>
              <a:t>all the walls of the eyeball</a:t>
            </a:r>
            <a:r>
              <a:rPr lang="sr-Latn-RS" i="1" dirty="0"/>
              <a:t> -</a:t>
            </a:r>
            <a:r>
              <a:rPr lang="en-US" i="1" dirty="0"/>
              <a:t> bulbus oculi</a:t>
            </a:r>
            <a:r>
              <a:rPr lang="sr-Latn-RS" i="1" dirty="0"/>
              <a:t>.</a:t>
            </a:r>
            <a:endParaRPr lang="en-US" i="1" dirty="0"/>
          </a:p>
        </p:txBody>
      </p:sp>
    </p:spTree>
  </p:cSld>
  <p:clrMapOvr>
    <a:masterClrMapping/>
  </p:clrMapOvr>
  <p:transition advTm="15619"/>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ChangeArrowheads="1"/>
          </p:cNvSpPr>
          <p:nvPr>
            <p:ph type="title"/>
          </p:nvPr>
        </p:nvSpPr>
        <p:spPr>
          <a:xfrm>
            <a:off x="323528" y="115888"/>
            <a:ext cx="8374385" cy="1139825"/>
          </a:xfrm>
        </p:spPr>
        <p:txBody>
          <a:bodyPr/>
          <a:lstStyle/>
          <a:p>
            <a:pPr eaLnBrk="1" hangingPunct="1">
              <a:defRPr/>
            </a:pPr>
            <a:r>
              <a:rPr lang="en-US" b="1" dirty="0"/>
              <a:t>Morphological changes of the head of the optic nerve - PNO</a:t>
            </a:r>
          </a:p>
        </p:txBody>
      </p:sp>
      <p:sp>
        <p:nvSpPr>
          <p:cNvPr id="154631" name="Rectangle 7"/>
          <p:cNvSpPr>
            <a:spLocks noGrp="1" noChangeArrowheads="1"/>
          </p:cNvSpPr>
          <p:nvPr>
            <p:ph type="body" sz="half" idx="2"/>
          </p:nvPr>
        </p:nvSpPr>
        <p:spPr>
          <a:xfrm>
            <a:off x="4659313" y="2060848"/>
            <a:ext cx="4038600" cy="4530725"/>
          </a:xfrm>
        </p:spPr>
        <p:txBody>
          <a:bodyPr/>
          <a:lstStyle/>
          <a:p>
            <a:pPr eaLnBrk="1" hangingPunct="1">
              <a:defRPr/>
            </a:pPr>
            <a:r>
              <a:rPr lang="en-US" sz="2400" b="1" dirty="0"/>
              <a:t>EXCAVATION</a:t>
            </a:r>
          </a:p>
          <a:p>
            <a:pPr eaLnBrk="1" hangingPunct="1">
              <a:defRPr/>
            </a:pPr>
            <a:r>
              <a:rPr lang="en-US" sz="2400" b="1" dirty="0"/>
              <a:t>DECOLORATION</a:t>
            </a:r>
          </a:p>
          <a:p>
            <a:pPr eaLnBrk="1" hangingPunct="1">
              <a:defRPr/>
            </a:pPr>
            <a:r>
              <a:rPr lang="en-US" sz="2400" b="1" dirty="0"/>
              <a:t>DECENTRALIZATION OF THE </a:t>
            </a:r>
            <a:r>
              <a:rPr lang="sr-Latn-RS" sz="2400" b="1" dirty="0"/>
              <a:t>VASCULAR</a:t>
            </a:r>
            <a:r>
              <a:rPr lang="en-US" sz="2400" b="1" dirty="0"/>
              <a:t> FUNNEL</a:t>
            </a:r>
          </a:p>
          <a:p>
            <a:pPr eaLnBrk="1" hangingPunct="1">
              <a:defRPr/>
            </a:pPr>
            <a:r>
              <a:rPr lang="en-US" sz="2400" b="1" dirty="0"/>
              <a:t>THINNING OF THE NEURORETINAL CIRCLE AND PERIPHERAL NERVE FIBERS</a:t>
            </a:r>
          </a:p>
        </p:txBody>
      </p:sp>
      <p:pic>
        <p:nvPicPr>
          <p:cNvPr id="31749" name="Picture 4" descr="005gl041"/>
          <p:cNvPicPr>
            <a:picLocks noChangeAspect="1" noChangeArrowheads="1"/>
          </p:cNvPicPr>
          <p:nvPr/>
        </p:nvPicPr>
        <p:blipFill>
          <a:blip r:embed="rId2" cstate="print"/>
          <a:srcRect/>
          <a:stretch>
            <a:fillRect/>
          </a:stretch>
        </p:blipFill>
        <p:spPr bwMode="auto">
          <a:xfrm>
            <a:off x="467544" y="1340768"/>
            <a:ext cx="3959225" cy="5401344"/>
          </a:xfrm>
          <a:prstGeom prst="rect">
            <a:avLst/>
          </a:prstGeom>
          <a:ln>
            <a:noFill/>
          </a:ln>
          <a:effectLst>
            <a:softEdge rad="112500"/>
          </a:effectLst>
        </p:spPr>
      </p:pic>
    </p:spTree>
  </p:cSld>
  <p:clrMapOvr>
    <a:masterClrMapping/>
  </p:clrMapOvr>
  <p:transition advTm="22039"/>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3" name="Rectangle 5"/>
          <p:cNvSpPr>
            <a:spLocks noGrp="1" noChangeArrowheads="1"/>
          </p:cNvSpPr>
          <p:nvPr>
            <p:ph type="title"/>
          </p:nvPr>
        </p:nvSpPr>
        <p:spPr>
          <a:xfrm>
            <a:off x="323528" y="764704"/>
            <a:ext cx="8229600" cy="1139825"/>
          </a:xfrm>
        </p:spPr>
        <p:txBody>
          <a:bodyPr/>
          <a:lstStyle/>
          <a:p>
            <a:pPr eaLnBrk="1" hangingPunct="1">
              <a:defRPr/>
            </a:pPr>
            <a:r>
              <a:rPr lang="en-US" sz="4400" b="1" dirty="0"/>
              <a:t>COLOR VISION</a:t>
            </a:r>
            <a:br>
              <a:rPr lang="sr-Latn-RS" sz="4400" b="1" dirty="0"/>
            </a:br>
            <a:r>
              <a:rPr lang="en-US" sz="4400" b="1" dirty="0"/>
              <a:t> </a:t>
            </a:r>
            <a:br>
              <a:rPr lang="sr-Latn-RS" sz="4400" b="1" dirty="0"/>
            </a:br>
            <a:r>
              <a:rPr lang="en-US" sz="4400" b="1" dirty="0"/>
              <a:t>ISHIHARA-TEST </a:t>
            </a:r>
            <a:br>
              <a:rPr lang="sr-Latn-RS" sz="4400" b="1" dirty="0"/>
            </a:br>
            <a:r>
              <a:rPr lang="sr-Latn-RS" sz="4400" b="1" dirty="0"/>
              <a:t>(</a:t>
            </a:r>
            <a:r>
              <a:rPr lang="en-US" sz="4400" b="1" dirty="0"/>
              <a:t>tables</a:t>
            </a:r>
            <a:r>
              <a:rPr lang="sr-Latn-RS" sz="4400" b="1" dirty="0"/>
              <a:t>)</a:t>
            </a:r>
            <a:endParaRPr lang="en-US" sz="4400" b="1" dirty="0"/>
          </a:p>
        </p:txBody>
      </p:sp>
      <p:pic>
        <p:nvPicPr>
          <p:cNvPr id="32771" name="Picture 4"/>
          <p:cNvPicPr>
            <a:picLocks noGrp="1" noChangeAspect="1" noChangeArrowheads="1"/>
          </p:cNvPicPr>
          <p:nvPr>
            <p:ph idx="1"/>
          </p:nvPr>
        </p:nvPicPr>
        <p:blipFill>
          <a:blip r:embed="rId3" cstate="print"/>
          <a:srcRect/>
          <a:stretch>
            <a:fillRect/>
          </a:stretch>
        </p:blipFill>
        <p:spPr>
          <a:xfrm>
            <a:off x="0" y="2564332"/>
            <a:ext cx="3003550" cy="3150668"/>
          </a:xfrm>
          <a:prstGeom prst="rect">
            <a:avLst/>
          </a:prstGeom>
          <a:ln>
            <a:noFill/>
          </a:ln>
          <a:effectLst>
            <a:softEdge rad="112500"/>
          </a:effectLst>
        </p:spPr>
      </p:pic>
      <p:pic>
        <p:nvPicPr>
          <p:cNvPr id="32772" name="Picture 7"/>
          <p:cNvPicPr>
            <a:picLocks noChangeAspect="1" noChangeArrowheads="1"/>
          </p:cNvPicPr>
          <p:nvPr/>
        </p:nvPicPr>
        <p:blipFill>
          <a:blip r:embed="rId4" cstate="print"/>
          <a:srcRect/>
          <a:stretch>
            <a:fillRect/>
          </a:stretch>
        </p:blipFill>
        <p:spPr bwMode="auto">
          <a:xfrm>
            <a:off x="2987675" y="2636912"/>
            <a:ext cx="3240088" cy="3006651"/>
          </a:xfrm>
          <a:prstGeom prst="rect">
            <a:avLst/>
          </a:prstGeom>
          <a:ln>
            <a:noFill/>
          </a:ln>
          <a:effectLst>
            <a:softEdge rad="112500"/>
          </a:effectLst>
        </p:spPr>
      </p:pic>
      <p:pic>
        <p:nvPicPr>
          <p:cNvPr id="32773" name="Picture 8"/>
          <p:cNvPicPr>
            <a:picLocks noChangeAspect="1" noChangeArrowheads="1"/>
          </p:cNvPicPr>
          <p:nvPr/>
        </p:nvPicPr>
        <p:blipFill>
          <a:blip r:embed="rId5" cstate="print"/>
          <a:srcRect/>
          <a:stretch>
            <a:fillRect/>
          </a:stretch>
        </p:blipFill>
        <p:spPr bwMode="auto">
          <a:xfrm>
            <a:off x="6227763" y="2708919"/>
            <a:ext cx="2916237" cy="2934643"/>
          </a:xfrm>
          <a:prstGeom prst="rect">
            <a:avLst/>
          </a:prstGeom>
          <a:ln>
            <a:noFill/>
          </a:ln>
          <a:effectLst>
            <a:softEdge rad="112500"/>
          </a:effectLst>
        </p:spPr>
      </p:pic>
    </p:spTree>
  </p:cSld>
  <p:clrMapOvr>
    <a:masterClrMapping/>
  </p:clrMapOvr>
  <p:transition advTm="12499"/>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61" name="Rectangle 5"/>
          <p:cNvSpPr>
            <a:spLocks noGrp="1" noChangeArrowheads="1"/>
          </p:cNvSpPr>
          <p:nvPr>
            <p:ph type="title"/>
          </p:nvPr>
        </p:nvSpPr>
        <p:spPr>
          <a:xfrm>
            <a:off x="0" y="1124744"/>
            <a:ext cx="9144000" cy="1139825"/>
          </a:xfrm>
        </p:spPr>
        <p:txBody>
          <a:bodyPr/>
          <a:lstStyle/>
          <a:p>
            <a:pPr eaLnBrk="1" hangingPunct="1">
              <a:defRPr/>
            </a:pPr>
            <a:r>
              <a:rPr lang="en-US" sz="4400" b="1" dirty="0"/>
              <a:t>Color vision and functional methods - shades </a:t>
            </a:r>
            <a:br>
              <a:rPr lang="sr-Latn-RS" sz="4400" b="1" dirty="0"/>
            </a:br>
            <a:r>
              <a:rPr lang="en-US" sz="4400" b="1" dirty="0"/>
              <a:t>in difficult atmospheric conditions</a:t>
            </a:r>
            <a:r>
              <a:rPr lang="sr-Latn-RS" sz="4400" b="1" dirty="0"/>
              <a:t>,…</a:t>
            </a:r>
            <a:endParaRPr lang="en-US" sz="4400" b="1" dirty="0"/>
          </a:p>
        </p:txBody>
      </p:sp>
      <p:pic>
        <p:nvPicPr>
          <p:cNvPr id="33795" name="Picture 4"/>
          <p:cNvPicPr>
            <a:picLocks noGrp="1" noChangeAspect="1" noChangeArrowheads="1"/>
          </p:cNvPicPr>
          <p:nvPr>
            <p:ph idx="1"/>
          </p:nvPr>
        </p:nvPicPr>
        <p:blipFill>
          <a:blip r:embed="rId2" cstate="print"/>
          <a:srcRect/>
          <a:stretch>
            <a:fillRect/>
          </a:stretch>
        </p:blipFill>
        <p:spPr>
          <a:xfrm>
            <a:off x="0" y="3284984"/>
            <a:ext cx="4668838" cy="3319462"/>
          </a:xfrm>
          <a:prstGeom prst="rect">
            <a:avLst/>
          </a:prstGeom>
          <a:ln>
            <a:noFill/>
          </a:ln>
          <a:effectLst>
            <a:softEdge rad="112500"/>
          </a:effectLst>
        </p:spPr>
      </p:pic>
      <p:pic>
        <p:nvPicPr>
          <p:cNvPr id="33796" name="Picture 7"/>
          <p:cNvPicPr>
            <a:picLocks noChangeAspect="1" noChangeArrowheads="1"/>
          </p:cNvPicPr>
          <p:nvPr/>
        </p:nvPicPr>
        <p:blipFill>
          <a:blip r:embed="rId3" cstate="print"/>
          <a:srcRect/>
          <a:stretch>
            <a:fillRect/>
          </a:stretch>
        </p:blipFill>
        <p:spPr bwMode="auto">
          <a:xfrm>
            <a:off x="4786313" y="3284984"/>
            <a:ext cx="4357687" cy="3357562"/>
          </a:xfrm>
          <a:prstGeom prst="rect">
            <a:avLst/>
          </a:prstGeom>
          <a:ln>
            <a:noFill/>
          </a:ln>
          <a:effectLst>
            <a:softEdge rad="112500"/>
          </a:effectLst>
        </p:spPr>
      </p:pic>
    </p:spTree>
  </p:cSld>
  <p:clrMapOvr>
    <a:masterClrMapping/>
  </p:clrMapOvr>
  <p:transition advTm="14579"/>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3" name="Rectangle 5"/>
          <p:cNvSpPr>
            <a:spLocks noGrp="1" noChangeArrowheads="1"/>
          </p:cNvSpPr>
          <p:nvPr>
            <p:ph type="title"/>
          </p:nvPr>
        </p:nvSpPr>
        <p:spPr>
          <a:xfrm>
            <a:off x="-4732" y="980728"/>
            <a:ext cx="9144000" cy="1139825"/>
          </a:xfrm>
        </p:spPr>
        <p:txBody>
          <a:bodyPr/>
          <a:lstStyle/>
          <a:p>
            <a:pPr eaLnBrk="1" hangingPunct="1">
              <a:defRPr/>
            </a:pPr>
            <a:r>
              <a:rPr lang="en-US" sz="4800" b="1" dirty="0"/>
              <a:t>Comparative</a:t>
            </a:r>
            <a:r>
              <a:rPr lang="sr-Latn-RS" sz="4800" b="1" dirty="0"/>
              <a:t> </a:t>
            </a:r>
            <a:r>
              <a:rPr lang="sr-Latn-RS" sz="4800" b="1" dirty="0" err="1"/>
              <a:t>of</a:t>
            </a:r>
            <a:r>
              <a:rPr lang="en-US" sz="4800" b="1" dirty="0"/>
              <a:t> functional diagnostics</a:t>
            </a:r>
            <a:r>
              <a:rPr lang="sr-Latn-RS" sz="4800" b="1" dirty="0"/>
              <a:t>:</a:t>
            </a:r>
            <a:r>
              <a:rPr lang="en-US" sz="4800" b="1" dirty="0"/>
              <a:t> "FA" → Ultrasound </a:t>
            </a:r>
            <a:r>
              <a:rPr lang="sr-Latn-RS" sz="4800" b="1" dirty="0"/>
              <a:t>E</a:t>
            </a:r>
            <a:r>
              <a:rPr lang="en-US" sz="4800" b="1" dirty="0" err="1"/>
              <a:t>xamination</a:t>
            </a:r>
            <a:endParaRPr lang="sr-Cyrl-CS" sz="4000" b="1" dirty="0">
              <a:latin typeface="Arial" charset="0"/>
            </a:endParaRPr>
          </a:p>
        </p:txBody>
      </p:sp>
      <p:pic>
        <p:nvPicPr>
          <p:cNvPr id="34819" name="Picture 7" descr="na ulgrazvuku serozna ablacija.jpg"/>
          <p:cNvPicPr>
            <a:picLocks noGrp="1" noChangeAspect="1"/>
          </p:cNvPicPr>
          <p:nvPr>
            <p:ph idx="1"/>
          </p:nvPr>
        </p:nvPicPr>
        <p:blipFill>
          <a:blip r:embed="rId2" cstate="print"/>
          <a:srcRect/>
          <a:stretch>
            <a:fillRect/>
          </a:stretch>
        </p:blipFill>
        <p:spPr>
          <a:xfrm>
            <a:off x="0" y="2852935"/>
            <a:ext cx="9144000" cy="2664297"/>
          </a:xfrm>
          <a:prstGeom prst="rect">
            <a:avLst/>
          </a:prstGeom>
          <a:ln>
            <a:noFill/>
          </a:ln>
          <a:effectLst>
            <a:softEdge rad="112500"/>
          </a:effectLst>
        </p:spPr>
      </p:pic>
      <p:sp>
        <p:nvSpPr>
          <p:cNvPr id="34820" name="Rectangle 3"/>
          <p:cNvSpPr>
            <a:spLocks noChangeArrowheads="1"/>
          </p:cNvSpPr>
          <p:nvPr/>
        </p:nvSpPr>
        <p:spPr bwMode="auto">
          <a:xfrm>
            <a:off x="0" y="5805264"/>
            <a:ext cx="9144000" cy="830997"/>
          </a:xfrm>
          <a:prstGeom prst="rect">
            <a:avLst/>
          </a:prstGeom>
          <a:noFill/>
          <a:ln w="9525">
            <a:noFill/>
            <a:miter lim="800000"/>
            <a:headEnd/>
            <a:tailEnd/>
          </a:ln>
        </p:spPr>
        <p:txBody>
          <a:bodyPr wrap="square">
            <a:spAutoFit/>
          </a:bodyPr>
          <a:lstStyle/>
          <a:p>
            <a:r>
              <a:rPr lang="en-US" sz="2400" b="1" dirty="0"/>
              <a:t>Fluorescein angiography reveals the vascular clinical status of</a:t>
            </a:r>
            <a:r>
              <a:rPr lang="sr-Latn-RS" sz="2400" b="1" dirty="0"/>
              <a:t> </a:t>
            </a:r>
            <a:r>
              <a:rPr lang="sr-Latn-RS" sz="2400" b="1" dirty="0" err="1"/>
              <a:t>many</a:t>
            </a:r>
            <a:r>
              <a:rPr lang="en-US" sz="2400" b="1" dirty="0"/>
              <a:t> retinal diseases.</a:t>
            </a:r>
          </a:p>
        </p:txBody>
      </p:sp>
      <p:sp>
        <p:nvSpPr>
          <p:cNvPr id="34821" name="Rectangle 4"/>
          <p:cNvSpPr>
            <a:spLocks noChangeArrowheads="1"/>
          </p:cNvSpPr>
          <p:nvPr/>
        </p:nvSpPr>
        <p:spPr bwMode="auto">
          <a:xfrm>
            <a:off x="6215063" y="3429000"/>
            <a:ext cx="666750" cy="369888"/>
          </a:xfrm>
          <a:prstGeom prst="rect">
            <a:avLst/>
          </a:prstGeom>
          <a:noFill/>
          <a:ln w="9525">
            <a:noFill/>
            <a:miter lim="800000"/>
            <a:headEnd/>
            <a:tailEnd/>
          </a:ln>
        </p:spPr>
        <p:txBody>
          <a:bodyPr wrap="none">
            <a:spAutoFit/>
          </a:bodyPr>
          <a:lstStyle/>
          <a:p>
            <a:r>
              <a:rPr lang="sr-Cyrl-CS" b="1">
                <a:latin typeface="Arial" charset="0"/>
              </a:rPr>
              <a:t>ЕХО</a:t>
            </a:r>
            <a:endParaRPr lang="en-US"/>
          </a:p>
        </p:txBody>
      </p:sp>
      <p:sp>
        <p:nvSpPr>
          <p:cNvPr id="34822" name="Rectangle 5"/>
          <p:cNvSpPr>
            <a:spLocks noChangeArrowheads="1"/>
          </p:cNvSpPr>
          <p:nvPr/>
        </p:nvSpPr>
        <p:spPr bwMode="auto">
          <a:xfrm>
            <a:off x="3143250" y="4857750"/>
            <a:ext cx="546100" cy="369888"/>
          </a:xfrm>
          <a:prstGeom prst="rect">
            <a:avLst/>
          </a:prstGeom>
          <a:noFill/>
          <a:ln w="9525">
            <a:noFill/>
            <a:miter lim="800000"/>
            <a:headEnd/>
            <a:tailEnd/>
          </a:ln>
        </p:spPr>
        <p:txBody>
          <a:bodyPr wrap="none">
            <a:spAutoFit/>
          </a:bodyPr>
          <a:lstStyle/>
          <a:p>
            <a:r>
              <a:rPr lang="sr-Cyrl-CS" b="1" dirty="0"/>
              <a:t>ФА</a:t>
            </a:r>
            <a:endParaRPr lang="en-US" dirty="0"/>
          </a:p>
        </p:txBody>
      </p:sp>
    </p:spTree>
  </p:cSld>
  <p:clrMapOvr>
    <a:masterClrMapping/>
  </p:clrMapOvr>
  <p:transition advTm="19769"/>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61" name="Rectangle 5"/>
          <p:cNvSpPr>
            <a:spLocks noGrp="1" noChangeArrowheads="1"/>
          </p:cNvSpPr>
          <p:nvPr>
            <p:ph type="title"/>
          </p:nvPr>
        </p:nvSpPr>
        <p:spPr>
          <a:xfrm>
            <a:off x="-18523" y="836712"/>
            <a:ext cx="9144000" cy="1139825"/>
          </a:xfrm>
        </p:spPr>
        <p:txBody>
          <a:bodyPr/>
          <a:lstStyle/>
          <a:p>
            <a:pPr eaLnBrk="1" hangingPunct="1">
              <a:defRPr/>
            </a:pPr>
            <a:r>
              <a:rPr lang="en-US" sz="3600" b="1" dirty="0"/>
              <a:t>ULTRASOUND DIAGNOSTICS </a:t>
            </a:r>
            <a:br>
              <a:rPr lang="sr-Latn-RS" sz="3600" b="1" dirty="0"/>
            </a:br>
            <a:r>
              <a:rPr lang="en-US" sz="3600" b="1" dirty="0"/>
              <a:t>B SCAN – THREE-DIMENSIONAL STRUCTURES OF THE EYE</a:t>
            </a:r>
            <a:r>
              <a:rPr lang="sr-Latn-RS" sz="3600" b="1" dirty="0"/>
              <a:t>,…</a:t>
            </a:r>
            <a:endParaRPr lang="en-US" sz="3600" b="1" dirty="0"/>
          </a:p>
        </p:txBody>
      </p:sp>
      <p:pic>
        <p:nvPicPr>
          <p:cNvPr id="45059" name="Picture 4" descr="e11-27"/>
          <p:cNvPicPr>
            <a:picLocks noGrp="1" noChangeAspect="1" noChangeArrowheads="1"/>
          </p:cNvPicPr>
          <p:nvPr>
            <p:ph sz="half" idx="1"/>
          </p:nvPr>
        </p:nvPicPr>
        <p:blipFill>
          <a:blip r:embed="rId2" cstate="print"/>
          <a:srcRect r="12537"/>
          <a:stretch>
            <a:fillRect/>
          </a:stretch>
        </p:blipFill>
        <p:spPr>
          <a:xfrm>
            <a:off x="-25590" y="2723339"/>
            <a:ext cx="4639370" cy="3585982"/>
          </a:xfrm>
          <a:prstGeom prst="rect">
            <a:avLst/>
          </a:prstGeom>
          <a:ln>
            <a:noFill/>
          </a:ln>
          <a:effectLst>
            <a:softEdge rad="112500"/>
          </a:effectLst>
        </p:spPr>
      </p:pic>
      <p:pic>
        <p:nvPicPr>
          <p:cNvPr id="45060" name="Picture 6"/>
          <p:cNvPicPr>
            <a:picLocks noGrp="1" noChangeAspect="1" noChangeArrowheads="1"/>
          </p:cNvPicPr>
          <p:nvPr>
            <p:ph sz="half" idx="2"/>
          </p:nvPr>
        </p:nvPicPr>
        <p:blipFill>
          <a:blip r:embed="rId3" cstate="print"/>
          <a:srcRect/>
          <a:stretch>
            <a:fillRect/>
          </a:stretch>
        </p:blipFill>
        <p:spPr>
          <a:xfrm>
            <a:off x="4572000" y="2723338"/>
            <a:ext cx="4535487" cy="3948303"/>
          </a:xfrm>
          <a:prstGeom prst="rect">
            <a:avLst/>
          </a:prstGeom>
          <a:ln>
            <a:noFill/>
          </a:ln>
          <a:effectLst>
            <a:softEdge rad="112500"/>
          </a:effectLst>
        </p:spPr>
      </p:pic>
    </p:spTree>
  </p:cSld>
  <p:clrMapOvr>
    <a:masterClrMapping/>
  </p:clrMapOvr>
  <p:transition advTm="14459"/>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7" name="Rectangle 5"/>
          <p:cNvSpPr>
            <a:spLocks noGrp="1" noChangeArrowheads="1"/>
          </p:cNvSpPr>
          <p:nvPr>
            <p:ph type="title"/>
          </p:nvPr>
        </p:nvSpPr>
        <p:spPr>
          <a:xfrm>
            <a:off x="395288" y="0"/>
            <a:ext cx="8229600" cy="1139825"/>
          </a:xfrm>
        </p:spPr>
        <p:txBody>
          <a:bodyPr/>
          <a:lstStyle/>
          <a:p>
            <a:pPr eaLnBrk="1" hangingPunct="1">
              <a:defRPr/>
            </a:pPr>
            <a:r>
              <a:rPr lang="en-US" sz="4400" b="1" dirty="0"/>
              <a:t>Electro</a:t>
            </a:r>
            <a:r>
              <a:rPr lang="sr-Latn-RS" sz="4400" b="1" dirty="0"/>
              <a:t>-</a:t>
            </a:r>
            <a:r>
              <a:rPr lang="en-US" sz="4400" b="1" dirty="0"/>
              <a:t>diagnostics "VEP"</a:t>
            </a:r>
            <a:endParaRPr lang="en-US" sz="4400" b="1" i="1" dirty="0"/>
          </a:p>
        </p:txBody>
      </p:sp>
      <p:pic>
        <p:nvPicPr>
          <p:cNvPr id="35843" name="Picture 4" descr="slika13"/>
          <p:cNvPicPr>
            <a:picLocks noGrp="1" noChangeAspect="1" noChangeArrowheads="1"/>
          </p:cNvPicPr>
          <p:nvPr>
            <p:ph idx="1"/>
          </p:nvPr>
        </p:nvPicPr>
        <p:blipFill>
          <a:blip r:embed="rId2" cstate="print"/>
          <a:srcRect/>
          <a:stretch>
            <a:fillRect/>
          </a:stretch>
        </p:blipFill>
        <p:spPr>
          <a:xfrm>
            <a:off x="0" y="1268413"/>
            <a:ext cx="9144000" cy="5473700"/>
          </a:xfrm>
          <a:prstGeom prst="rect">
            <a:avLst/>
          </a:prstGeom>
          <a:ln>
            <a:noFill/>
          </a:ln>
          <a:effectLst>
            <a:softEdge rad="112500"/>
          </a:effectLst>
        </p:spPr>
      </p:pic>
    </p:spTree>
  </p:cSld>
  <p:clrMapOvr>
    <a:masterClrMapping/>
  </p:clrMapOvr>
  <p:transition advTm="13489"/>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0" y="476672"/>
            <a:ext cx="9144000" cy="1139825"/>
          </a:xfrm>
        </p:spPr>
        <p:txBody>
          <a:bodyPr/>
          <a:lstStyle/>
          <a:p>
            <a:pPr eaLnBrk="1" hangingPunct="1">
              <a:defRPr/>
            </a:pPr>
            <a:r>
              <a:rPr lang="en-US" sz="4000" b="1" dirty="0"/>
              <a:t>IMAGING</a:t>
            </a:r>
            <a:r>
              <a:rPr lang="sr-Latn-RS" sz="4000" b="1" dirty="0"/>
              <a:t>:</a:t>
            </a:r>
            <a:r>
              <a:rPr lang="en-US" sz="4000" b="1" dirty="0"/>
              <a:t> "O</a:t>
            </a:r>
            <a:r>
              <a:rPr lang="sr-Latn-RS" sz="4000" b="1" dirty="0"/>
              <a:t>C</a:t>
            </a:r>
            <a:r>
              <a:rPr lang="en-US" sz="4000" b="1" dirty="0"/>
              <a:t>T", "HRT" </a:t>
            </a:r>
            <a:r>
              <a:rPr lang="sr-Latn-RS" sz="4000" b="1" dirty="0"/>
              <a:t>(</a:t>
            </a:r>
            <a:r>
              <a:rPr lang="en-US" sz="4000" b="1" dirty="0"/>
              <a:t>TECHNIQUES OF THE </a:t>
            </a:r>
            <a:br>
              <a:rPr lang="sr-Latn-RS" sz="4000" b="1" dirty="0"/>
            </a:br>
            <a:r>
              <a:rPr lang="en-US" sz="4000" b="1" dirty="0"/>
              <a:t>OPTIC NERVE HEAD</a:t>
            </a:r>
            <a:r>
              <a:rPr lang="sr-Latn-RS" sz="4000" b="1" dirty="0"/>
              <a:t>,…)</a:t>
            </a:r>
            <a:endParaRPr lang="en-US" sz="3200" b="1" dirty="0"/>
          </a:p>
        </p:txBody>
      </p:sp>
      <p:pic>
        <p:nvPicPr>
          <p:cNvPr id="36867" name="Picture 4" descr="3a"/>
          <p:cNvPicPr>
            <a:picLocks noGrp="1" noChangeAspect="1" noChangeArrowheads="1"/>
          </p:cNvPicPr>
          <p:nvPr>
            <p:ph sz="half" idx="1"/>
          </p:nvPr>
        </p:nvPicPr>
        <p:blipFill>
          <a:blip r:embed="rId2" cstate="print"/>
          <a:srcRect/>
          <a:stretch>
            <a:fillRect/>
          </a:stretch>
        </p:blipFill>
        <p:spPr>
          <a:xfrm>
            <a:off x="26507" y="2031091"/>
            <a:ext cx="4414284" cy="4824413"/>
          </a:xfrm>
          <a:prstGeom prst="rect">
            <a:avLst/>
          </a:prstGeom>
          <a:ln>
            <a:noFill/>
          </a:ln>
          <a:effectLst>
            <a:softEdge rad="112500"/>
          </a:effectLst>
        </p:spPr>
      </p:pic>
      <p:pic>
        <p:nvPicPr>
          <p:cNvPr id="36868" name="Picture 6"/>
          <p:cNvPicPr>
            <a:picLocks noGrp="1" noChangeAspect="1" noChangeArrowheads="1"/>
          </p:cNvPicPr>
          <p:nvPr>
            <p:ph sz="half" idx="2"/>
          </p:nvPr>
        </p:nvPicPr>
        <p:blipFill>
          <a:blip r:embed="rId3" cstate="print"/>
          <a:srcRect l="8348" t="7870" r="18608" b="28241"/>
          <a:stretch>
            <a:fillRect/>
          </a:stretch>
        </p:blipFill>
        <p:spPr>
          <a:xfrm>
            <a:off x="4440791" y="1916832"/>
            <a:ext cx="4703209" cy="4824413"/>
          </a:xfrm>
          <a:prstGeom prst="rect">
            <a:avLst/>
          </a:prstGeom>
          <a:ln>
            <a:noFill/>
          </a:ln>
          <a:effectLst>
            <a:softEdge rad="112500"/>
          </a:effectLst>
        </p:spPr>
      </p:pic>
    </p:spTree>
  </p:cSld>
  <p:clrMapOvr>
    <a:masterClrMapping/>
  </p:clrMapOvr>
  <p:transition advTm="17249"/>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a:xfrm>
            <a:off x="395288" y="476250"/>
            <a:ext cx="8229600" cy="1139825"/>
          </a:xfrm>
        </p:spPr>
        <p:txBody>
          <a:bodyPr/>
          <a:lstStyle/>
          <a:p>
            <a:pPr eaLnBrk="1" hangingPunct="1">
              <a:defRPr/>
            </a:pPr>
            <a:r>
              <a:rPr lang="sr-Latn-RS" sz="4400" b="1" dirty="0"/>
              <a:t>’’</a:t>
            </a:r>
            <a:r>
              <a:rPr lang="x-none" sz="4400" b="1" dirty="0"/>
              <a:t>С</a:t>
            </a:r>
            <a:r>
              <a:rPr lang="en-US" sz="4400" b="1" dirty="0"/>
              <a:t>T</a:t>
            </a:r>
            <a:r>
              <a:rPr lang="sr-Latn-RS" sz="4800" b="1" dirty="0"/>
              <a:t>’’</a:t>
            </a:r>
            <a:r>
              <a:rPr lang="sr-Cyrl-CS" sz="4800" dirty="0"/>
              <a:t>– </a:t>
            </a:r>
            <a:r>
              <a:rPr lang="en-US" sz="4400" b="1" dirty="0"/>
              <a:t>BULBUS (A)</a:t>
            </a:r>
            <a:r>
              <a:rPr lang="sr-Latn-RS" sz="4400" b="1" dirty="0"/>
              <a:t>,</a:t>
            </a:r>
            <a:r>
              <a:rPr lang="sr-Cyrl-CS" sz="4400" b="1" dirty="0"/>
              <a:t> </a:t>
            </a:r>
            <a:br>
              <a:rPr lang="sr-Latn-RS" sz="4400" b="1" dirty="0"/>
            </a:br>
            <a:r>
              <a:rPr lang="en-US" sz="4400" b="1" dirty="0"/>
              <a:t>ORBIT</a:t>
            </a:r>
            <a:r>
              <a:rPr lang="sr-Latn-RS" sz="4400" b="1" dirty="0"/>
              <a:t> </a:t>
            </a:r>
            <a:r>
              <a:rPr lang="en-US" sz="4400" b="1" dirty="0"/>
              <a:t>(B)</a:t>
            </a:r>
          </a:p>
        </p:txBody>
      </p:sp>
      <p:pic>
        <p:nvPicPr>
          <p:cNvPr id="46083" name="Picture 3"/>
          <p:cNvPicPr>
            <a:picLocks noGrp="1" noChangeAspect="1" noChangeArrowheads="1"/>
          </p:cNvPicPr>
          <p:nvPr>
            <p:ph type="body" idx="1"/>
          </p:nvPr>
        </p:nvPicPr>
        <p:blipFill>
          <a:blip r:embed="rId2" cstate="print"/>
          <a:srcRect/>
          <a:stretch>
            <a:fillRect/>
          </a:stretch>
        </p:blipFill>
        <p:spPr>
          <a:xfrm>
            <a:off x="0" y="2132856"/>
            <a:ext cx="9144000" cy="4104456"/>
          </a:xfrm>
          <a:prstGeom prst="rect">
            <a:avLst/>
          </a:prstGeom>
          <a:ln>
            <a:noFill/>
          </a:ln>
          <a:effectLst>
            <a:softEdge rad="112500"/>
          </a:effectLst>
        </p:spPr>
      </p:pic>
    </p:spTree>
  </p:cSld>
  <p:clrMapOvr>
    <a:masterClrMapping/>
  </p:clrMapOvr>
  <p:transition advTm="12939"/>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5" name="Rectangle 5"/>
          <p:cNvSpPr>
            <a:spLocks noGrp="1" noChangeArrowheads="1"/>
          </p:cNvSpPr>
          <p:nvPr>
            <p:ph type="title"/>
          </p:nvPr>
        </p:nvSpPr>
        <p:spPr>
          <a:xfrm>
            <a:off x="251520" y="332656"/>
            <a:ext cx="8301608" cy="1079500"/>
          </a:xfrm>
        </p:spPr>
        <p:txBody>
          <a:bodyPr/>
          <a:lstStyle/>
          <a:p>
            <a:pPr eaLnBrk="1" hangingPunct="1">
              <a:defRPr/>
            </a:pPr>
            <a:r>
              <a:rPr lang="en-US" b="1" dirty="0"/>
              <a:t>”MRI</a:t>
            </a:r>
            <a:r>
              <a:rPr lang="sr-Latn-RS" b="1" dirty="0"/>
              <a:t>’’</a:t>
            </a:r>
            <a:r>
              <a:rPr lang="sr-Cyrl-CS" b="1" dirty="0"/>
              <a:t> </a:t>
            </a:r>
            <a:br>
              <a:rPr lang="sr-Latn-RS" b="1" dirty="0"/>
            </a:br>
            <a:r>
              <a:rPr lang="sr-Latn-RS" b="1" dirty="0"/>
              <a:t>E</a:t>
            </a:r>
            <a:r>
              <a:rPr lang="en-US" b="1" dirty="0"/>
              <a:t>ye and </a:t>
            </a:r>
            <a:r>
              <a:rPr lang="sr-Latn-RS" b="1" dirty="0"/>
              <a:t>E</a:t>
            </a:r>
            <a:r>
              <a:rPr lang="en-US" b="1" dirty="0" err="1"/>
              <a:t>ndocranium</a:t>
            </a:r>
            <a:r>
              <a:rPr lang="sr-Latn-RS" b="1" dirty="0"/>
              <a:t>,…</a:t>
            </a:r>
            <a:r>
              <a:rPr lang="en-US" b="1" dirty="0"/>
              <a:t> </a:t>
            </a:r>
            <a:r>
              <a:rPr lang="sr-Latn-RS" b="1" dirty="0"/>
              <a:t>(</a:t>
            </a:r>
            <a:r>
              <a:rPr lang="en-US" b="1" dirty="0"/>
              <a:t>ANALYSIS</a:t>
            </a:r>
            <a:r>
              <a:rPr lang="sr-Latn-RS" b="1" dirty="0"/>
              <a:t>)</a:t>
            </a:r>
            <a:endParaRPr lang="en-US" b="1" dirty="0"/>
          </a:p>
        </p:txBody>
      </p:sp>
      <p:pic>
        <p:nvPicPr>
          <p:cNvPr id="47107" name="Picture 5"/>
          <p:cNvPicPr>
            <a:picLocks noGrp="1" noChangeAspect="1" noChangeArrowheads="1"/>
          </p:cNvPicPr>
          <p:nvPr>
            <p:ph idx="1"/>
          </p:nvPr>
        </p:nvPicPr>
        <p:blipFill>
          <a:blip r:embed="rId2" cstate="print"/>
          <a:srcRect/>
          <a:stretch>
            <a:fillRect/>
          </a:stretch>
        </p:blipFill>
        <p:spPr>
          <a:xfrm>
            <a:off x="2555776" y="1124744"/>
            <a:ext cx="3607834" cy="5545697"/>
          </a:xfrm>
          <a:prstGeom prst="rect">
            <a:avLst/>
          </a:prstGeom>
          <a:ln>
            <a:noFill/>
          </a:ln>
          <a:effectLst>
            <a:softEdge rad="112500"/>
          </a:effectLst>
        </p:spPr>
      </p:pic>
    </p:spTree>
  </p:cSld>
  <p:clrMapOvr>
    <a:masterClrMapping/>
  </p:clrMapOvr>
  <p:transition advTm="18009"/>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kvir za tekst 4">
            <a:extLst>
              <a:ext uri="{FF2B5EF4-FFF2-40B4-BE49-F238E27FC236}">
                <a16:creationId xmlns:a16="http://schemas.microsoft.com/office/drawing/2014/main" id="{B8351982-3DA3-7B94-754E-9BDA677E97CD}"/>
              </a:ext>
            </a:extLst>
          </p:cNvPr>
          <p:cNvSpPr txBox="1"/>
          <p:nvPr/>
        </p:nvSpPr>
        <p:spPr>
          <a:xfrm>
            <a:off x="21771" y="188640"/>
            <a:ext cx="9144000" cy="6340197"/>
          </a:xfrm>
          <a:prstGeom prst="rect">
            <a:avLst/>
          </a:prstGeom>
          <a:noFill/>
        </p:spPr>
        <p:txBody>
          <a:bodyPr wrap="square">
            <a:spAutoFit/>
          </a:bodyPr>
          <a:lstStyle/>
          <a:p>
            <a:pPr algn="ctr"/>
            <a:r>
              <a:rPr lang="sr-Latn-RS" sz="2800" b="1" dirty="0"/>
              <a:t>REFERENCES:</a:t>
            </a:r>
          </a:p>
          <a:p>
            <a:pPr algn="just"/>
            <a:endParaRPr lang="sr-Latn-RS" dirty="0"/>
          </a:p>
          <a:p>
            <a:pPr algn="just"/>
            <a:r>
              <a:rPr lang="sr-Latn-RS" dirty="0"/>
              <a:t>1. </a:t>
            </a:r>
            <a:r>
              <a:rPr lang="sr-Latn-RS" dirty="0" err="1"/>
              <a:t>Anat</a:t>
            </a:r>
            <a:r>
              <a:rPr lang="sr-Latn-RS" dirty="0"/>
              <a:t> </a:t>
            </a:r>
            <a:r>
              <a:rPr lang="sr-Latn-RS" dirty="0" err="1"/>
              <a:t>Rec</a:t>
            </a:r>
            <a:r>
              <a:rPr lang="sr-Latn-RS" dirty="0"/>
              <a:t> (Hoboken). </a:t>
            </a:r>
            <a:r>
              <a:rPr lang="sr-Latn-RS" dirty="0" err="1"/>
              <a:t>Skeletons</a:t>
            </a:r>
            <a:r>
              <a:rPr lang="sr-Latn-RS" dirty="0"/>
              <a:t> </a:t>
            </a:r>
            <a:r>
              <a:rPr lang="sr-Latn-RS" dirty="0" err="1"/>
              <a:t>of</a:t>
            </a:r>
            <a:r>
              <a:rPr lang="sr-Latn-RS" dirty="0"/>
              <a:t> </a:t>
            </a:r>
            <a:r>
              <a:rPr lang="sr-Latn-RS" dirty="0" err="1"/>
              <a:t>the</a:t>
            </a:r>
            <a:r>
              <a:rPr lang="sr-Latn-RS" dirty="0"/>
              <a:t> </a:t>
            </a:r>
            <a:r>
              <a:rPr lang="sr-Latn-RS" dirty="0" err="1"/>
              <a:t>Eye</a:t>
            </a:r>
            <a:r>
              <a:rPr lang="sr-Latn-RS" dirty="0"/>
              <a:t>: </a:t>
            </a:r>
            <a:r>
              <a:rPr lang="sr-Latn-RS" dirty="0" err="1"/>
              <a:t>An</a:t>
            </a:r>
            <a:r>
              <a:rPr lang="sr-Latn-RS" dirty="0"/>
              <a:t> </a:t>
            </a:r>
            <a:r>
              <a:rPr lang="sr-Latn-RS" dirty="0" err="1"/>
              <a:t>Evolutionary</a:t>
            </a:r>
            <a:r>
              <a:rPr lang="sr-Latn-RS" dirty="0"/>
              <a:t> </a:t>
            </a:r>
            <a:r>
              <a:rPr lang="sr-Latn-RS" dirty="0" err="1"/>
              <a:t>and</a:t>
            </a:r>
            <a:r>
              <a:rPr lang="sr-Latn-RS" dirty="0"/>
              <a:t> </a:t>
            </a:r>
            <a:r>
              <a:rPr lang="sr-Latn-RS" dirty="0" err="1"/>
              <a:t>Developmental</a:t>
            </a:r>
            <a:r>
              <a:rPr lang="sr-Latn-RS" dirty="0"/>
              <a:t> </a:t>
            </a:r>
            <a:r>
              <a:rPr lang="sr-Latn-RS" dirty="0" err="1"/>
              <a:t>Perspective</a:t>
            </a:r>
            <a:r>
              <a:rPr lang="sr-Latn-RS" dirty="0"/>
              <a:t>. </a:t>
            </a:r>
            <a:r>
              <a:rPr lang="sr-Latn-RS" dirty="0" err="1"/>
              <a:t>Invest</a:t>
            </a:r>
            <a:r>
              <a:rPr lang="sr-Latn-RS" dirty="0"/>
              <a:t> </a:t>
            </a:r>
            <a:r>
              <a:rPr lang="sr-Latn-RS" dirty="0" err="1"/>
              <a:t>Ophthalmol</a:t>
            </a:r>
            <a:r>
              <a:rPr lang="sr-Latn-RS" dirty="0"/>
              <a:t>. 2020;303(1):100-109. </a:t>
            </a:r>
          </a:p>
          <a:p>
            <a:pPr algn="just"/>
            <a:r>
              <a:rPr lang="sr-Latn-RS" dirty="0"/>
              <a:t>2. </a:t>
            </a:r>
            <a:r>
              <a:rPr lang="sr-Latn-RS" dirty="0" err="1"/>
              <a:t>Barishak</a:t>
            </a:r>
            <a:r>
              <a:rPr lang="sr-Latn-RS" dirty="0"/>
              <a:t> YR. </a:t>
            </a:r>
            <a:r>
              <a:rPr lang="sr-Latn-RS" dirty="0" err="1"/>
              <a:t>Embryology</a:t>
            </a:r>
            <a:r>
              <a:rPr lang="sr-Latn-RS" dirty="0"/>
              <a:t> </a:t>
            </a:r>
            <a:r>
              <a:rPr lang="sr-Latn-RS" dirty="0" err="1"/>
              <a:t>of</a:t>
            </a:r>
            <a:r>
              <a:rPr lang="sr-Latn-RS" dirty="0"/>
              <a:t> </a:t>
            </a:r>
            <a:r>
              <a:rPr lang="sr-Latn-RS" dirty="0" err="1"/>
              <a:t>the</a:t>
            </a:r>
            <a:r>
              <a:rPr lang="sr-Latn-RS" dirty="0"/>
              <a:t> </a:t>
            </a:r>
            <a:r>
              <a:rPr lang="sr-Latn-RS" dirty="0" err="1"/>
              <a:t>eye</a:t>
            </a:r>
            <a:r>
              <a:rPr lang="sr-Latn-RS" dirty="0"/>
              <a:t> </a:t>
            </a:r>
            <a:r>
              <a:rPr lang="sr-Latn-RS" dirty="0" err="1"/>
              <a:t>and</a:t>
            </a:r>
            <a:r>
              <a:rPr lang="sr-Latn-RS" dirty="0"/>
              <a:t> </a:t>
            </a:r>
            <a:r>
              <a:rPr lang="sr-Latn-RS" dirty="0" err="1"/>
              <a:t>its</a:t>
            </a:r>
            <a:r>
              <a:rPr lang="sr-Latn-RS" dirty="0"/>
              <a:t> </a:t>
            </a:r>
            <a:r>
              <a:rPr lang="sr-Latn-RS" dirty="0" err="1"/>
              <a:t>adnexae</a:t>
            </a:r>
            <a:r>
              <a:rPr lang="sr-Latn-RS" dirty="0"/>
              <a:t>. Dev </a:t>
            </a:r>
            <a:r>
              <a:rPr lang="sr-Latn-RS" dirty="0" err="1"/>
              <a:t>Ophthalmol</a:t>
            </a:r>
            <a:r>
              <a:rPr lang="sr-Latn-RS" dirty="0"/>
              <a:t>. 1992:24:1-142.</a:t>
            </a:r>
          </a:p>
          <a:p>
            <a:pPr algn="just"/>
            <a:r>
              <a:rPr lang="sr-Latn-RS" dirty="0"/>
              <a:t>3. SMELSER GK. EMBRYOLOGY AND MORPHOLOGY OF THE LENS. </a:t>
            </a:r>
            <a:r>
              <a:rPr lang="sr-Latn-RS" dirty="0" err="1"/>
              <a:t>Invest</a:t>
            </a:r>
            <a:r>
              <a:rPr lang="sr-Latn-RS" dirty="0"/>
              <a:t> </a:t>
            </a:r>
            <a:r>
              <a:rPr lang="sr-Latn-RS" dirty="0" err="1"/>
              <a:t>Ophthalmol</a:t>
            </a:r>
            <a:r>
              <a:rPr lang="sr-Latn-RS" dirty="0"/>
              <a:t>. 1965;4:398-410.</a:t>
            </a:r>
          </a:p>
          <a:p>
            <a:pPr algn="just"/>
            <a:r>
              <a:rPr lang="sr-Latn-RS" dirty="0"/>
              <a:t>4. PERRI T. EXPERIMENTAL EMBRYOLOGY OF THE VERTEBRATE EYE. </a:t>
            </a:r>
            <a:r>
              <a:rPr lang="sr-Latn-RS" dirty="0" err="1"/>
              <a:t>Riv</a:t>
            </a:r>
            <a:r>
              <a:rPr lang="sr-Latn-RS" dirty="0"/>
              <a:t> </a:t>
            </a:r>
            <a:r>
              <a:rPr lang="sr-Latn-RS" dirty="0" err="1"/>
              <a:t>Biol</a:t>
            </a:r>
            <a:r>
              <a:rPr lang="sr-Latn-RS" dirty="0"/>
              <a:t>. 1952;44(2):181-207.</a:t>
            </a:r>
          </a:p>
          <a:p>
            <a:pPr algn="just"/>
            <a:r>
              <a:rPr lang="sr-Latn-RS" dirty="0"/>
              <a:t>5. COULOMBRE AJ, COULOMBRE JL. LENS DEVELOPMENT. ROLE OF THE LENS IN EYE GROWTH. J </a:t>
            </a:r>
            <a:r>
              <a:rPr lang="sr-Latn-RS" dirty="0" err="1"/>
              <a:t>Exp</a:t>
            </a:r>
            <a:r>
              <a:rPr lang="sr-Latn-RS" dirty="0"/>
              <a:t> </a:t>
            </a:r>
            <a:r>
              <a:rPr lang="sr-Latn-RS" dirty="0" err="1"/>
              <a:t>Zool</a:t>
            </a:r>
            <a:r>
              <a:rPr lang="sr-Latn-RS" dirty="0"/>
              <a:t>. 1964;156:39-47.</a:t>
            </a:r>
          </a:p>
          <a:p>
            <a:pPr algn="just"/>
            <a:r>
              <a:rPr lang="sr-Latn-RS" dirty="0"/>
              <a:t>6. POPOV VV. </a:t>
            </a:r>
            <a:r>
              <a:rPr lang="sr-Latn-RS" dirty="0" err="1"/>
              <a:t>Formation</a:t>
            </a:r>
            <a:r>
              <a:rPr lang="sr-Latn-RS" dirty="0"/>
              <a:t> </a:t>
            </a:r>
            <a:r>
              <a:rPr lang="sr-Latn-RS" dirty="0" err="1"/>
              <a:t>of</a:t>
            </a:r>
            <a:r>
              <a:rPr lang="sr-Latn-RS" dirty="0"/>
              <a:t> </a:t>
            </a:r>
            <a:r>
              <a:rPr lang="sr-Latn-RS" dirty="0" err="1"/>
              <a:t>the</a:t>
            </a:r>
            <a:r>
              <a:rPr lang="sr-Latn-RS" dirty="0"/>
              <a:t> </a:t>
            </a:r>
            <a:r>
              <a:rPr lang="sr-Latn-RS" dirty="0" err="1"/>
              <a:t>crystalline</a:t>
            </a:r>
            <a:r>
              <a:rPr lang="sr-Latn-RS" dirty="0"/>
              <a:t> </a:t>
            </a:r>
            <a:r>
              <a:rPr lang="sr-Latn-RS" dirty="0" err="1"/>
              <a:t>lens</a:t>
            </a:r>
            <a:r>
              <a:rPr lang="sr-Latn-RS" dirty="0"/>
              <a:t> from </a:t>
            </a:r>
            <a:r>
              <a:rPr lang="sr-Latn-RS" dirty="0" err="1"/>
              <a:t>the</a:t>
            </a:r>
            <a:r>
              <a:rPr lang="sr-Latn-RS" dirty="0"/>
              <a:t> </a:t>
            </a:r>
            <a:r>
              <a:rPr lang="sr-Latn-RS" dirty="0" err="1"/>
              <a:t>cell-substance</a:t>
            </a:r>
            <a:r>
              <a:rPr lang="sr-Latn-RS" dirty="0"/>
              <a:t> </a:t>
            </a:r>
            <a:r>
              <a:rPr lang="sr-Latn-RS" dirty="0" err="1"/>
              <a:t>of</a:t>
            </a:r>
            <a:r>
              <a:rPr lang="sr-Latn-RS" dirty="0"/>
              <a:t> </a:t>
            </a:r>
            <a:r>
              <a:rPr lang="sr-Latn-RS" dirty="0" err="1"/>
              <a:t>the</a:t>
            </a:r>
            <a:r>
              <a:rPr lang="sr-Latn-RS" dirty="0"/>
              <a:t> </a:t>
            </a:r>
            <a:r>
              <a:rPr lang="sr-Latn-RS" dirty="0" err="1"/>
              <a:t>early</a:t>
            </a:r>
            <a:r>
              <a:rPr lang="sr-Latn-RS" dirty="0"/>
              <a:t> </a:t>
            </a:r>
            <a:r>
              <a:rPr lang="sr-Latn-RS" dirty="0" err="1"/>
              <a:t>chordomesodermal</a:t>
            </a:r>
            <a:r>
              <a:rPr lang="sr-Latn-RS" dirty="0"/>
              <a:t> rudiment. </a:t>
            </a:r>
            <a:r>
              <a:rPr lang="sr-Latn-RS" dirty="0" err="1"/>
              <a:t>Dokl</a:t>
            </a:r>
            <a:r>
              <a:rPr lang="sr-Latn-RS" dirty="0"/>
              <a:t> </a:t>
            </a:r>
            <a:r>
              <a:rPr lang="sr-Latn-RS" dirty="0" err="1"/>
              <a:t>Akad</a:t>
            </a:r>
            <a:r>
              <a:rPr lang="sr-Latn-RS" dirty="0"/>
              <a:t> Nauk SSSR. 1951;77(4):749-52.</a:t>
            </a:r>
          </a:p>
          <a:p>
            <a:pPr algn="just"/>
            <a:r>
              <a:rPr lang="sr-Latn-RS" dirty="0"/>
              <a:t>7. </a:t>
            </a:r>
            <a:r>
              <a:rPr lang="sr-Latn-RS" dirty="0" err="1"/>
              <a:t>Weaver</a:t>
            </a:r>
            <a:r>
              <a:rPr lang="sr-Latn-RS" dirty="0"/>
              <a:t> M, </a:t>
            </a:r>
            <a:r>
              <a:rPr lang="sr-Latn-RS" dirty="0" err="1"/>
              <a:t>Hogan</a:t>
            </a:r>
            <a:r>
              <a:rPr lang="sr-Latn-RS" dirty="0"/>
              <a:t> B. </a:t>
            </a:r>
            <a:r>
              <a:rPr lang="sr-Latn-RS" dirty="0" err="1"/>
              <a:t>Powerful</a:t>
            </a:r>
            <a:r>
              <a:rPr lang="sr-Latn-RS" dirty="0"/>
              <a:t> </a:t>
            </a:r>
            <a:r>
              <a:rPr lang="sr-Latn-RS" dirty="0" err="1"/>
              <a:t>ideas</a:t>
            </a:r>
            <a:r>
              <a:rPr lang="sr-Latn-RS" dirty="0"/>
              <a:t> </a:t>
            </a:r>
            <a:r>
              <a:rPr lang="sr-Latn-RS" dirty="0" err="1"/>
              <a:t>driven</a:t>
            </a:r>
            <a:r>
              <a:rPr lang="sr-Latn-RS" dirty="0"/>
              <a:t> </a:t>
            </a:r>
            <a:r>
              <a:rPr lang="sr-Latn-RS" dirty="0" err="1"/>
              <a:t>by</a:t>
            </a:r>
            <a:r>
              <a:rPr lang="sr-Latn-RS" dirty="0"/>
              <a:t> </a:t>
            </a:r>
            <a:r>
              <a:rPr lang="sr-Latn-RS" dirty="0" err="1"/>
              <a:t>simple</a:t>
            </a:r>
            <a:r>
              <a:rPr lang="sr-Latn-RS" dirty="0"/>
              <a:t> </a:t>
            </a:r>
            <a:r>
              <a:rPr lang="sr-Latn-RS" dirty="0" err="1"/>
              <a:t>tools</a:t>
            </a:r>
            <a:r>
              <a:rPr lang="sr-Latn-RS" dirty="0"/>
              <a:t>: </a:t>
            </a:r>
            <a:r>
              <a:rPr lang="sr-Latn-RS" dirty="0" err="1"/>
              <a:t>lessons</a:t>
            </a:r>
            <a:r>
              <a:rPr lang="sr-Latn-RS" dirty="0"/>
              <a:t> from </a:t>
            </a:r>
            <a:r>
              <a:rPr lang="sr-Latn-RS" dirty="0" err="1"/>
              <a:t>experimental</a:t>
            </a:r>
            <a:r>
              <a:rPr lang="sr-Latn-RS" dirty="0"/>
              <a:t> </a:t>
            </a:r>
            <a:r>
              <a:rPr lang="sr-Latn-RS" dirty="0" err="1"/>
              <a:t>embryology</a:t>
            </a:r>
            <a:r>
              <a:rPr lang="sr-Latn-RS" dirty="0"/>
              <a:t>. </a:t>
            </a:r>
            <a:r>
              <a:rPr lang="sr-Latn-RS" dirty="0" err="1"/>
              <a:t>Nat</a:t>
            </a:r>
            <a:r>
              <a:rPr lang="sr-Latn-RS" dirty="0"/>
              <a:t> </a:t>
            </a:r>
            <a:r>
              <a:rPr lang="sr-Latn-RS" dirty="0" err="1"/>
              <a:t>Cell</a:t>
            </a:r>
            <a:r>
              <a:rPr lang="sr-Latn-RS" dirty="0"/>
              <a:t> </a:t>
            </a:r>
            <a:r>
              <a:rPr lang="sr-Latn-RS" dirty="0" err="1"/>
              <a:t>Biol</a:t>
            </a:r>
            <a:r>
              <a:rPr lang="sr-Latn-RS" dirty="0"/>
              <a:t>. 2001;3(7):E165-7.</a:t>
            </a:r>
          </a:p>
          <a:p>
            <a:pPr algn="just"/>
            <a:r>
              <a:rPr lang="sr-Latn-RS" dirty="0"/>
              <a:t>8. </a:t>
            </a:r>
            <a:r>
              <a:rPr lang="sr-Latn-RS" dirty="0" err="1"/>
              <a:t>Kaplan</a:t>
            </a:r>
            <a:r>
              <a:rPr lang="sr-Latn-RS" dirty="0"/>
              <a:t> HJ. </a:t>
            </a:r>
            <a:r>
              <a:rPr lang="sr-Latn-RS" dirty="0" err="1"/>
              <a:t>Anatomy</a:t>
            </a:r>
            <a:r>
              <a:rPr lang="sr-Latn-RS" dirty="0"/>
              <a:t> </a:t>
            </a:r>
            <a:r>
              <a:rPr lang="sr-Latn-RS" dirty="0" err="1"/>
              <a:t>and</a:t>
            </a:r>
            <a:r>
              <a:rPr lang="sr-Latn-RS" dirty="0"/>
              <a:t> </a:t>
            </a:r>
            <a:r>
              <a:rPr lang="sr-Latn-RS" dirty="0" err="1"/>
              <a:t>function</a:t>
            </a:r>
            <a:r>
              <a:rPr lang="sr-Latn-RS" dirty="0"/>
              <a:t> </a:t>
            </a:r>
            <a:r>
              <a:rPr lang="sr-Latn-RS" dirty="0" err="1"/>
              <a:t>of</a:t>
            </a:r>
            <a:r>
              <a:rPr lang="sr-Latn-RS" dirty="0"/>
              <a:t> </a:t>
            </a:r>
            <a:r>
              <a:rPr lang="sr-Latn-RS" dirty="0" err="1"/>
              <a:t>the</a:t>
            </a:r>
            <a:r>
              <a:rPr lang="sr-Latn-RS" dirty="0"/>
              <a:t> </a:t>
            </a:r>
            <a:r>
              <a:rPr lang="sr-Latn-RS" dirty="0" err="1"/>
              <a:t>eye</a:t>
            </a:r>
            <a:r>
              <a:rPr lang="sr-Latn-RS" dirty="0"/>
              <a:t>. </a:t>
            </a:r>
            <a:r>
              <a:rPr lang="sr-Latn-RS" dirty="0" err="1"/>
              <a:t>Chem</a:t>
            </a:r>
            <a:r>
              <a:rPr lang="sr-Latn-RS" dirty="0"/>
              <a:t> </a:t>
            </a:r>
            <a:r>
              <a:rPr lang="sr-Latn-RS" dirty="0" err="1"/>
              <a:t>Immunol</a:t>
            </a:r>
            <a:r>
              <a:rPr lang="sr-Latn-RS" dirty="0"/>
              <a:t> </a:t>
            </a:r>
            <a:r>
              <a:rPr lang="sr-Latn-RS" dirty="0" err="1"/>
              <a:t>Allergy</a:t>
            </a:r>
            <a:r>
              <a:rPr lang="sr-Latn-RS" dirty="0"/>
              <a:t>. 2007:92:4-10. </a:t>
            </a:r>
          </a:p>
          <a:p>
            <a:pPr algn="just"/>
            <a:r>
              <a:rPr lang="sr-Latn-RS" dirty="0"/>
              <a:t>9. </a:t>
            </a:r>
            <a:r>
              <a:rPr lang="sr-Latn-RS" dirty="0" err="1"/>
              <a:t>Kivell</a:t>
            </a:r>
            <a:r>
              <a:rPr lang="sr-Latn-RS" dirty="0"/>
              <a:t> TL, </a:t>
            </a:r>
            <a:r>
              <a:rPr lang="sr-Latn-RS" dirty="0" err="1"/>
              <a:t>Doyle</a:t>
            </a:r>
            <a:r>
              <a:rPr lang="sr-Latn-RS" dirty="0"/>
              <a:t> SK, </a:t>
            </a:r>
            <a:r>
              <a:rPr lang="sr-Latn-RS" dirty="0" err="1"/>
              <a:t>Madden</a:t>
            </a:r>
            <a:r>
              <a:rPr lang="sr-Latn-RS" dirty="0"/>
              <a:t> HR, </a:t>
            </a:r>
            <a:r>
              <a:rPr lang="sr-Latn-RS" dirty="0" err="1"/>
              <a:t>Mitchell</a:t>
            </a:r>
            <a:r>
              <a:rPr lang="sr-Latn-RS" dirty="0"/>
              <a:t> LT, Sims LE. </a:t>
            </a:r>
            <a:r>
              <a:rPr lang="sr-Latn-RS" dirty="0" err="1"/>
              <a:t>An</a:t>
            </a:r>
            <a:r>
              <a:rPr lang="sr-Latn-RS" dirty="0"/>
              <a:t> </a:t>
            </a:r>
            <a:r>
              <a:rPr lang="sr-Latn-RS" dirty="0" err="1"/>
              <a:t>interactive</a:t>
            </a:r>
            <a:r>
              <a:rPr lang="sr-Latn-RS" dirty="0"/>
              <a:t> </a:t>
            </a:r>
            <a:r>
              <a:rPr lang="sr-Latn-RS" dirty="0" err="1"/>
              <a:t>method</a:t>
            </a:r>
            <a:r>
              <a:rPr lang="sr-Latn-RS" dirty="0"/>
              <a:t> </a:t>
            </a:r>
            <a:r>
              <a:rPr lang="sr-Latn-RS" dirty="0" err="1"/>
              <a:t>for</a:t>
            </a:r>
            <a:r>
              <a:rPr lang="sr-Latn-RS" dirty="0"/>
              <a:t> </a:t>
            </a:r>
            <a:r>
              <a:rPr lang="sr-Latn-RS" dirty="0" err="1"/>
              <a:t>teaching</a:t>
            </a:r>
            <a:r>
              <a:rPr lang="sr-Latn-RS" dirty="0"/>
              <a:t> </a:t>
            </a:r>
            <a:r>
              <a:rPr lang="sr-Latn-RS" dirty="0" err="1"/>
              <a:t>anatomy</a:t>
            </a:r>
            <a:r>
              <a:rPr lang="sr-Latn-RS" dirty="0"/>
              <a:t> </a:t>
            </a:r>
            <a:r>
              <a:rPr lang="sr-Latn-RS" dirty="0" err="1"/>
              <a:t>of</a:t>
            </a:r>
            <a:r>
              <a:rPr lang="sr-Latn-RS" dirty="0"/>
              <a:t> </a:t>
            </a:r>
            <a:r>
              <a:rPr lang="sr-Latn-RS" dirty="0" err="1"/>
              <a:t>the</a:t>
            </a:r>
            <a:r>
              <a:rPr lang="sr-Latn-RS" dirty="0"/>
              <a:t> human </a:t>
            </a:r>
            <a:r>
              <a:rPr lang="sr-Latn-RS" dirty="0" err="1"/>
              <a:t>eye</a:t>
            </a:r>
            <a:r>
              <a:rPr lang="sr-Latn-RS" dirty="0"/>
              <a:t> </a:t>
            </a:r>
            <a:r>
              <a:rPr lang="sr-Latn-RS" dirty="0" err="1"/>
              <a:t>for</a:t>
            </a:r>
            <a:r>
              <a:rPr lang="sr-Latn-RS" dirty="0"/>
              <a:t> </a:t>
            </a:r>
            <a:r>
              <a:rPr lang="sr-Latn-RS" dirty="0" err="1"/>
              <a:t>medical</a:t>
            </a:r>
            <a:r>
              <a:rPr lang="sr-Latn-RS" dirty="0"/>
              <a:t> </a:t>
            </a:r>
            <a:r>
              <a:rPr lang="sr-Latn-RS" dirty="0" err="1"/>
              <a:t>students</a:t>
            </a:r>
            <a:r>
              <a:rPr lang="sr-Latn-RS" dirty="0"/>
              <a:t> in </a:t>
            </a:r>
            <a:r>
              <a:rPr lang="sr-Latn-RS" dirty="0" err="1"/>
              <a:t>ophthalmology</a:t>
            </a:r>
            <a:r>
              <a:rPr lang="sr-Latn-RS" dirty="0"/>
              <a:t> </a:t>
            </a:r>
            <a:r>
              <a:rPr lang="sr-Latn-RS" dirty="0" err="1"/>
              <a:t>clinical</a:t>
            </a:r>
            <a:r>
              <a:rPr lang="sr-Latn-RS" dirty="0"/>
              <a:t> </a:t>
            </a:r>
            <a:r>
              <a:rPr lang="sr-Latn-RS" dirty="0" err="1"/>
              <a:t>rotations</a:t>
            </a:r>
            <a:r>
              <a:rPr lang="sr-Latn-RS" dirty="0"/>
              <a:t>. </a:t>
            </a:r>
            <a:r>
              <a:rPr lang="sr-Latn-RS" dirty="0" err="1"/>
              <a:t>Anat</a:t>
            </a:r>
            <a:r>
              <a:rPr lang="sr-Latn-RS" dirty="0"/>
              <a:t> </a:t>
            </a:r>
            <a:r>
              <a:rPr lang="sr-Latn-RS" dirty="0" err="1"/>
              <a:t>Sci</a:t>
            </a:r>
            <a:r>
              <a:rPr lang="sr-Latn-RS" dirty="0"/>
              <a:t> </a:t>
            </a:r>
            <a:r>
              <a:rPr lang="sr-Latn-RS" dirty="0" err="1"/>
              <a:t>Educ</a:t>
            </a:r>
            <a:r>
              <a:rPr lang="sr-Latn-RS" dirty="0"/>
              <a:t>. 2009;2(4):173-8.</a:t>
            </a:r>
          </a:p>
          <a:p>
            <a:pPr algn="just"/>
            <a:r>
              <a:rPr lang="sr-Latn-RS" dirty="0"/>
              <a:t>10. </a:t>
            </a:r>
            <a:r>
              <a:rPr lang="sr-Latn-RS" dirty="0" err="1"/>
              <a:t>Rocher</a:t>
            </a:r>
            <a:r>
              <a:rPr lang="sr-Latn-RS" dirty="0"/>
              <a:t> N. </a:t>
            </a:r>
            <a:r>
              <a:rPr lang="sr-Latn-RS" dirty="0" err="1"/>
              <a:t>Anatomy</a:t>
            </a:r>
            <a:r>
              <a:rPr lang="sr-Latn-RS" dirty="0"/>
              <a:t> </a:t>
            </a:r>
            <a:r>
              <a:rPr lang="sr-Latn-RS" dirty="0" err="1"/>
              <a:t>and</a:t>
            </a:r>
            <a:r>
              <a:rPr lang="sr-Latn-RS" dirty="0"/>
              <a:t> </a:t>
            </a:r>
            <a:r>
              <a:rPr lang="sr-Latn-RS" dirty="0" err="1"/>
              <a:t>physiology</a:t>
            </a:r>
            <a:r>
              <a:rPr lang="sr-Latn-RS" dirty="0"/>
              <a:t> </a:t>
            </a:r>
            <a:r>
              <a:rPr lang="sr-Latn-RS" dirty="0" err="1"/>
              <a:t>of</a:t>
            </a:r>
            <a:r>
              <a:rPr lang="sr-Latn-RS" dirty="0"/>
              <a:t> </a:t>
            </a:r>
            <a:r>
              <a:rPr lang="sr-Latn-RS" dirty="0" err="1"/>
              <a:t>the</a:t>
            </a:r>
            <a:r>
              <a:rPr lang="sr-Latn-RS" dirty="0"/>
              <a:t> human </a:t>
            </a:r>
            <a:r>
              <a:rPr lang="sr-Latn-RS" dirty="0" err="1"/>
              <a:t>eye</a:t>
            </a:r>
            <a:r>
              <a:rPr lang="sr-Latn-RS" dirty="0"/>
              <a:t>. </a:t>
            </a:r>
            <a:r>
              <a:rPr lang="sr-Latn-RS" dirty="0" err="1"/>
              <a:t>Soins</a:t>
            </a:r>
            <a:r>
              <a:rPr lang="sr-Latn-RS" dirty="0"/>
              <a:t>. 2010;(744):30-1.</a:t>
            </a:r>
          </a:p>
          <a:p>
            <a:pPr algn="just"/>
            <a:r>
              <a:rPr lang="sr-Latn-RS"/>
              <a:t>…</a:t>
            </a:r>
            <a:endParaRPr lang="sr-Latn-RS" dirty="0"/>
          </a:p>
        </p:txBody>
      </p:sp>
    </p:spTree>
    <p:extLst>
      <p:ext uri="{BB962C8B-B14F-4D97-AF65-F5344CB8AC3E}">
        <p14:creationId xmlns:p14="http://schemas.microsoft.com/office/powerpoint/2010/main" val="26182744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err="1"/>
              <a:t>Neuroectoder</a:t>
            </a:r>
            <a:r>
              <a:rPr lang="sr-Latn-RS" dirty="0" err="1"/>
              <a:t>ms</a:t>
            </a:r>
            <a:r>
              <a:rPr lang="en-US" dirty="0"/>
              <a:t> derivative</a:t>
            </a:r>
          </a:p>
        </p:txBody>
      </p:sp>
      <p:sp>
        <p:nvSpPr>
          <p:cNvPr id="3" name="Content Placeholder 2"/>
          <p:cNvSpPr>
            <a:spLocks noGrp="1"/>
          </p:cNvSpPr>
          <p:nvPr>
            <p:ph idx="1"/>
          </p:nvPr>
        </p:nvSpPr>
        <p:spPr/>
        <p:txBody>
          <a:bodyPr/>
          <a:lstStyle/>
          <a:p>
            <a:pPr>
              <a:defRPr/>
            </a:pPr>
            <a:r>
              <a:rPr lang="en-US" dirty="0"/>
              <a:t>The visual part of the retina</a:t>
            </a:r>
          </a:p>
          <a:p>
            <a:pPr>
              <a:defRPr/>
            </a:pPr>
            <a:r>
              <a:rPr lang="sr-Latn-RS" dirty="0" err="1"/>
              <a:t>The</a:t>
            </a:r>
            <a:r>
              <a:rPr lang="sr-Latn-RS" dirty="0"/>
              <a:t> </a:t>
            </a:r>
            <a:r>
              <a:rPr lang="en-US" dirty="0"/>
              <a:t>Ciliary part of the retina</a:t>
            </a:r>
          </a:p>
          <a:p>
            <a:pPr marL="0" indent="0">
              <a:buNone/>
              <a:defRPr/>
            </a:pPr>
            <a:r>
              <a:rPr lang="sr-Latn-RS" dirty="0"/>
              <a:t>   </a:t>
            </a:r>
            <a:r>
              <a:rPr lang="en-US" dirty="0"/>
              <a:t>(ciliary body epithelium)</a:t>
            </a:r>
          </a:p>
          <a:p>
            <a:pPr>
              <a:defRPr/>
            </a:pPr>
            <a:r>
              <a:rPr lang="en-US" dirty="0"/>
              <a:t>The long</a:t>
            </a:r>
            <a:r>
              <a:rPr lang="sr-Latn-RS" dirty="0"/>
              <a:t> </a:t>
            </a:r>
            <a:r>
              <a:rPr lang="sr-Latn-RS" dirty="0" err="1"/>
              <a:t>of</a:t>
            </a:r>
            <a:r>
              <a:rPr lang="en-US" dirty="0"/>
              <a:t> pigmented part </a:t>
            </a:r>
            <a:r>
              <a:rPr lang="sr-Latn-RS" dirty="0"/>
              <a:t>in</a:t>
            </a:r>
            <a:r>
              <a:rPr lang="en-US" dirty="0"/>
              <a:t> the retina</a:t>
            </a:r>
            <a:endParaRPr lang="sr-Latn-RS" dirty="0"/>
          </a:p>
          <a:p>
            <a:pPr>
              <a:defRPr/>
            </a:pPr>
            <a:r>
              <a:rPr lang="en-US" i="1" dirty="0"/>
              <a:t>m. sphincter, m. dilator pupillae</a:t>
            </a:r>
            <a:endParaRPr lang="sr-Latn-RS" i="1" dirty="0"/>
          </a:p>
          <a:p>
            <a:pPr marL="0" indent="0">
              <a:buNone/>
              <a:defRPr/>
            </a:pPr>
            <a:endParaRPr lang="x-none" u="sng" dirty="0"/>
          </a:p>
          <a:p>
            <a:pPr>
              <a:buFont typeface="Wingdings" pitchFamily="2" charset="2"/>
              <a:buNone/>
              <a:defRPr/>
            </a:pPr>
            <a:r>
              <a:rPr lang="en-US" sz="4000" u="sng" dirty="0"/>
              <a:t>And the </a:t>
            </a:r>
            <a:r>
              <a:rPr lang="sr-Latn-RS" sz="4000" u="sng" dirty="0"/>
              <a:t>O</a:t>
            </a:r>
            <a:r>
              <a:rPr lang="en-US" sz="4000" u="sng" dirty="0" err="1"/>
              <a:t>ptic</a:t>
            </a:r>
            <a:r>
              <a:rPr lang="en-US" sz="4000" u="sng" dirty="0"/>
              <a:t> nerve</a:t>
            </a:r>
            <a:r>
              <a:rPr lang="x-none" sz="4000" u="sng" dirty="0"/>
              <a:t>!</a:t>
            </a:r>
          </a:p>
          <a:p>
            <a:pPr>
              <a:buFont typeface="Wingdings" pitchFamily="2" charset="2"/>
              <a:buNone/>
              <a:defRPr/>
            </a:pPr>
            <a:endParaRPr lang="x-none" dirty="0"/>
          </a:p>
          <a:p>
            <a:pPr>
              <a:buFont typeface="Wingdings" pitchFamily="2" charset="2"/>
              <a:buNone/>
              <a:defRPr/>
            </a:pPr>
            <a:endParaRPr lang="en-US" dirty="0"/>
          </a:p>
        </p:txBody>
      </p:sp>
    </p:spTree>
  </p:cSld>
  <p:clrMapOvr>
    <a:masterClrMapping/>
  </p:clrMapOvr>
  <p:transition advTm="17359"/>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501" name="Rectangle 5"/>
          <p:cNvSpPr>
            <a:spLocks noGrp="1" noChangeArrowheads="1"/>
          </p:cNvSpPr>
          <p:nvPr>
            <p:ph type="title"/>
          </p:nvPr>
        </p:nvSpPr>
        <p:spPr>
          <a:xfrm>
            <a:off x="-32657" y="332656"/>
            <a:ext cx="9144000" cy="1139825"/>
          </a:xfrm>
        </p:spPr>
        <p:txBody>
          <a:bodyPr/>
          <a:lstStyle/>
          <a:p>
            <a:pPr eaLnBrk="1" hangingPunct="1">
              <a:defRPr/>
            </a:pPr>
            <a:r>
              <a:rPr lang="en-US" sz="5400" b="1" dirty="0"/>
              <a:t>Thank you for your attention</a:t>
            </a:r>
          </a:p>
        </p:txBody>
      </p:sp>
      <p:pic>
        <p:nvPicPr>
          <p:cNvPr id="48131" name="Picture 4" descr="Kraj"/>
          <p:cNvPicPr>
            <a:picLocks noGrp="1" noChangeAspect="1" noChangeArrowheads="1"/>
          </p:cNvPicPr>
          <p:nvPr>
            <p:ph idx="1"/>
          </p:nvPr>
        </p:nvPicPr>
        <p:blipFill>
          <a:blip r:embed="rId2" cstate="print"/>
          <a:srcRect/>
          <a:stretch>
            <a:fillRect/>
          </a:stretch>
        </p:blipFill>
        <p:spPr>
          <a:xfrm>
            <a:off x="1043609" y="1878272"/>
            <a:ext cx="6912768" cy="4719378"/>
          </a:xfrm>
          <a:prstGeom prst="rect">
            <a:avLst/>
          </a:prstGeom>
          <a:ln>
            <a:noFill/>
          </a:ln>
          <a:effectLst>
            <a:outerShdw blurRad="292100" dist="139700" dir="2700000" algn="tl" rotWithShape="0">
              <a:srgbClr val="333333">
                <a:alpha val="65000"/>
              </a:srgbClr>
            </a:outerShdw>
          </a:effectLst>
        </p:spPr>
      </p:pic>
      <p:pic>
        <p:nvPicPr>
          <p:cNvPr id="4" name="Picture 3" descr="D:\Users\Mirjana Janicijevic\Desktop\firme kme 2019\disk3.jpg"/>
          <p:cNvPicPr>
            <a:picLocks noChangeAspect="1" noChangeArrowheads="1"/>
          </p:cNvPicPr>
          <p:nvPr/>
        </p:nvPicPr>
        <p:blipFill>
          <a:blip r:embed="rId3" cstate="print"/>
          <a:srcRect/>
          <a:stretch>
            <a:fillRect/>
          </a:stretch>
        </p:blipFill>
        <p:spPr bwMode="auto">
          <a:xfrm>
            <a:off x="0" y="4365104"/>
            <a:ext cx="4003581" cy="2442815"/>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advTm="5129"/>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625" y="928688"/>
            <a:ext cx="8229600" cy="1139825"/>
          </a:xfrm>
        </p:spPr>
        <p:txBody>
          <a:bodyPr/>
          <a:lstStyle/>
          <a:p>
            <a:pPr>
              <a:defRPr/>
            </a:pPr>
            <a:r>
              <a:rPr lang="en-US" dirty="0"/>
              <a:t>Derivatives of the superficial ectoderm</a:t>
            </a:r>
          </a:p>
        </p:txBody>
      </p:sp>
      <p:sp>
        <p:nvSpPr>
          <p:cNvPr id="3" name="Content Placeholder 2"/>
          <p:cNvSpPr>
            <a:spLocks noGrp="1"/>
          </p:cNvSpPr>
          <p:nvPr>
            <p:ph idx="1"/>
          </p:nvPr>
        </p:nvSpPr>
        <p:spPr>
          <a:xfrm>
            <a:off x="428625" y="3071813"/>
            <a:ext cx="8229600" cy="4530725"/>
          </a:xfrm>
        </p:spPr>
        <p:txBody>
          <a:bodyPr/>
          <a:lstStyle/>
          <a:p>
            <a:pPr>
              <a:defRPr/>
            </a:pPr>
            <a:r>
              <a:rPr lang="en-US" dirty="0"/>
              <a:t>Lens</a:t>
            </a:r>
          </a:p>
          <a:p>
            <a:pPr>
              <a:defRPr/>
            </a:pPr>
            <a:r>
              <a:rPr lang="en-US" dirty="0"/>
              <a:t>Corneal epithelium</a:t>
            </a:r>
          </a:p>
          <a:p>
            <a:pPr>
              <a:defRPr/>
            </a:pPr>
            <a:r>
              <a:rPr lang="en-US" dirty="0"/>
              <a:t>Eyelids, lacrimal gland</a:t>
            </a:r>
          </a:p>
          <a:p>
            <a:pPr>
              <a:defRPr/>
            </a:pPr>
            <a:r>
              <a:rPr lang="sr-Latn-RS" dirty="0"/>
              <a:t>G</a:t>
            </a:r>
            <a:r>
              <a:rPr lang="en-US" dirty="0"/>
              <a:t>lands in the eyelids</a:t>
            </a:r>
            <a:r>
              <a:rPr lang="sr-Latn-RS" dirty="0"/>
              <a:t>,…</a:t>
            </a:r>
            <a:endParaRPr lang="en-US" dirty="0"/>
          </a:p>
        </p:txBody>
      </p:sp>
    </p:spTree>
  </p:cSld>
  <p:clrMapOvr>
    <a:masterClrMapping/>
  </p:clrMapOvr>
  <p:transition advTm="14399"/>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t>Derivatives of mesenchyme</a:t>
            </a:r>
          </a:p>
        </p:txBody>
      </p:sp>
      <p:sp>
        <p:nvSpPr>
          <p:cNvPr id="3" name="Content Placeholder 2"/>
          <p:cNvSpPr>
            <a:spLocks noGrp="1"/>
          </p:cNvSpPr>
          <p:nvPr>
            <p:ph idx="1"/>
          </p:nvPr>
        </p:nvSpPr>
        <p:spPr>
          <a:xfrm>
            <a:off x="500062" y="1714500"/>
            <a:ext cx="8643937" cy="4530725"/>
          </a:xfrm>
        </p:spPr>
        <p:txBody>
          <a:bodyPr/>
          <a:lstStyle/>
          <a:p>
            <a:pPr>
              <a:defRPr/>
            </a:pPr>
            <a:r>
              <a:rPr lang="en-US" dirty="0" err="1"/>
              <a:t>Choroidea</a:t>
            </a:r>
            <a:r>
              <a:rPr lang="en-US" dirty="0"/>
              <a:t> </a:t>
            </a:r>
            <a:r>
              <a:rPr lang="sr-Latn-RS" dirty="0"/>
              <a:t>(</a:t>
            </a:r>
            <a:r>
              <a:rPr lang="en-US" dirty="0"/>
              <a:t>vascular membrane</a:t>
            </a:r>
            <a:r>
              <a:rPr lang="sr-Latn-RS" dirty="0"/>
              <a:t>)</a:t>
            </a:r>
            <a:endParaRPr lang="en-US" dirty="0"/>
          </a:p>
          <a:p>
            <a:pPr>
              <a:defRPr/>
            </a:pPr>
            <a:r>
              <a:rPr lang="en-US" dirty="0"/>
              <a:t>Ciliary body</a:t>
            </a:r>
            <a:r>
              <a:rPr lang="sr-Latn-RS" dirty="0"/>
              <a:t> </a:t>
            </a:r>
            <a:r>
              <a:rPr lang="en-US" dirty="0"/>
              <a:t>(except the neuroectodermal part)</a:t>
            </a:r>
          </a:p>
          <a:p>
            <a:pPr>
              <a:defRPr/>
            </a:pPr>
            <a:r>
              <a:rPr lang="en-US" dirty="0"/>
              <a:t>Rainbow (except</a:t>
            </a:r>
            <a:r>
              <a:rPr lang="sr-Latn-RS" dirty="0"/>
              <a:t> </a:t>
            </a:r>
            <a:r>
              <a:rPr lang="sr-Latn-RS" dirty="0" err="1"/>
              <a:t>the</a:t>
            </a:r>
            <a:r>
              <a:rPr lang="en-US" dirty="0"/>
              <a:t> neuroectodermal part)</a:t>
            </a:r>
          </a:p>
          <a:p>
            <a:pPr>
              <a:defRPr/>
            </a:pPr>
            <a:r>
              <a:rPr lang="en-US" dirty="0"/>
              <a:t>Corneal stroma</a:t>
            </a:r>
            <a:r>
              <a:rPr lang="sr-Latn-RS" dirty="0"/>
              <a:t> </a:t>
            </a:r>
            <a:r>
              <a:rPr lang="sr-Latn-RS" dirty="0" err="1"/>
              <a:t>and</a:t>
            </a:r>
            <a:r>
              <a:rPr lang="en-US" dirty="0"/>
              <a:t> sclera</a:t>
            </a:r>
          </a:p>
          <a:p>
            <a:pPr>
              <a:defRPr/>
            </a:pPr>
            <a:r>
              <a:rPr lang="en-US" dirty="0"/>
              <a:t>Retina and vitreous body</a:t>
            </a:r>
          </a:p>
          <a:p>
            <a:pPr>
              <a:defRPr/>
            </a:pPr>
            <a:r>
              <a:rPr lang="en-US" dirty="0"/>
              <a:t>External eye muscles </a:t>
            </a:r>
            <a:r>
              <a:rPr lang="sr-Latn-RS" dirty="0"/>
              <a:t>(</a:t>
            </a:r>
            <a:r>
              <a:rPr lang="en-US" dirty="0" err="1"/>
              <a:t>bulbomotors</a:t>
            </a:r>
            <a:r>
              <a:rPr lang="sr-Latn-RS" dirty="0"/>
              <a:t>)</a:t>
            </a:r>
            <a:endParaRPr lang="en-US" dirty="0"/>
          </a:p>
        </p:txBody>
      </p:sp>
    </p:spTree>
  </p:cSld>
  <p:clrMapOvr>
    <a:masterClrMapping/>
  </p:clrMapOvr>
  <p:transition advTm="18279"/>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0" y="277813"/>
            <a:ext cx="9144000" cy="1139825"/>
          </a:xfrm>
        </p:spPr>
        <p:txBody>
          <a:bodyPr/>
          <a:lstStyle/>
          <a:p>
            <a:pPr eaLnBrk="1" hangingPunct="1">
              <a:defRPr/>
            </a:pPr>
            <a:r>
              <a:rPr lang="en-US" sz="4800" dirty="0"/>
              <a:t>Basics of</a:t>
            </a:r>
            <a:r>
              <a:rPr lang="sr-Latn-RS" sz="4800" dirty="0"/>
              <a:t> E</a:t>
            </a:r>
            <a:r>
              <a:rPr lang="en-US" sz="4800" dirty="0"/>
              <a:t>ye </a:t>
            </a:r>
            <a:r>
              <a:rPr lang="sr-Latn-RS" sz="4800" dirty="0"/>
              <a:t>E</a:t>
            </a:r>
            <a:r>
              <a:rPr lang="en-US" sz="4800" dirty="0" err="1"/>
              <a:t>mbryology</a:t>
            </a:r>
            <a:endParaRPr lang="en-US" sz="4800" dirty="0"/>
          </a:p>
        </p:txBody>
      </p:sp>
      <p:sp>
        <p:nvSpPr>
          <p:cNvPr id="16387" name="Rectangle 3"/>
          <p:cNvSpPr>
            <a:spLocks noGrp="1" noChangeArrowheads="1"/>
          </p:cNvSpPr>
          <p:nvPr>
            <p:ph type="body" sz="half" idx="1"/>
          </p:nvPr>
        </p:nvSpPr>
        <p:spPr>
          <a:xfrm>
            <a:off x="179388" y="1773238"/>
            <a:ext cx="4392612" cy="4870450"/>
          </a:xfrm>
        </p:spPr>
        <p:txBody>
          <a:bodyPr/>
          <a:lstStyle/>
          <a:p>
            <a:pPr eaLnBrk="1" hangingPunct="1">
              <a:lnSpc>
                <a:spcPct val="80000"/>
              </a:lnSpc>
              <a:defRPr/>
            </a:pPr>
            <a:r>
              <a:rPr lang="en-US" sz="2400" dirty="0"/>
              <a:t>4th week of embryogenesis </a:t>
            </a:r>
            <a:endParaRPr lang="sr-Latn-RS" sz="2400" dirty="0"/>
          </a:p>
          <a:p>
            <a:pPr marL="0" indent="0" eaLnBrk="1" hangingPunct="1">
              <a:lnSpc>
                <a:spcPct val="80000"/>
              </a:lnSpc>
              <a:buNone/>
              <a:defRPr/>
            </a:pPr>
            <a:r>
              <a:rPr lang="sr-Latn-RS" sz="2400" dirty="0"/>
              <a:t>    (</a:t>
            </a:r>
            <a:r>
              <a:rPr lang="en-US" sz="2400" dirty="0"/>
              <a:t>2.6 mm - 4.2 mm</a:t>
            </a:r>
            <a:r>
              <a:rPr lang="sr-Latn-RS" sz="2400" dirty="0"/>
              <a:t>)</a:t>
            </a:r>
            <a:endParaRPr lang="en-US" sz="2400" dirty="0"/>
          </a:p>
          <a:p>
            <a:pPr eaLnBrk="1" hangingPunct="1">
              <a:lnSpc>
                <a:spcPct val="80000"/>
              </a:lnSpc>
              <a:defRPr/>
            </a:pPr>
            <a:r>
              <a:rPr lang="en-US" sz="2400" dirty="0"/>
              <a:t>The appearance of an optic pit, bubble, vesicle, bud, cup, tube, lens... - </a:t>
            </a:r>
            <a:r>
              <a:rPr lang="en-US" sz="2400" b="1" dirty="0">
                <a:solidFill>
                  <a:schemeClr val="accent6"/>
                </a:solidFill>
              </a:rPr>
              <a:t>1</a:t>
            </a:r>
          </a:p>
          <a:p>
            <a:pPr eaLnBrk="1" hangingPunct="1">
              <a:lnSpc>
                <a:spcPct val="80000"/>
              </a:lnSpc>
              <a:defRPr/>
            </a:pPr>
            <a:r>
              <a:rPr lang="en-US" sz="2400" dirty="0" err="1"/>
              <a:t>Neuroectoderm</a:t>
            </a:r>
            <a:r>
              <a:rPr lang="en-US" sz="2400" dirty="0"/>
              <a:t> → </a:t>
            </a:r>
            <a:r>
              <a:rPr lang="en-US" sz="2400" dirty="0" err="1"/>
              <a:t>neuroectodermal</a:t>
            </a:r>
            <a:r>
              <a:rPr lang="en-US" sz="2400" dirty="0"/>
              <a:t> band, neural crest → optic nerve, CNS</a:t>
            </a:r>
          </a:p>
          <a:p>
            <a:pPr eaLnBrk="1" hangingPunct="1">
              <a:lnSpc>
                <a:spcPct val="80000"/>
              </a:lnSpc>
              <a:defRPr/>
            </a:pPr>
            <a:r>
              <a:rPr lang="en-US" sz="2400" dirty="0"/>
              <a:t>Induction with covering ectoderm and </a:t>
            </a:r>
            <a:r>
              <a:rPr lang="en-US" sz="2400" dirty="0" err="1"/>
              <a:t>mesoectoderm</a:t>
            </a:r>
            <a:r>
              <a:rPr lang="en-US" sz="2400" dirty="0"/>
              <a:t>... - </a:t>
            </a:r>
            <a:r>
              <a:rPr lang="en-US" sz="2400" dirty="0">
                <a:solidFill>
                  <a:schemeClr val="accent6"/>
                </a:solidFill>
              </a:rPr>
              <a:t>2</a:t>
            </a:r>
          </a:p>
          <a:p>
            <a:pPr eaLnBrk="1" hangingPunct="1">
              <a:lnSpc>
                <a:spcPct val="80000"/>
              </a:lnSpc>
              <a:defRPr/>
            </a:pPr>
            <a:r>
              <a:rPr lang="en-US" sz="2400" dirty="0"/>
              <a:t>Para-axial mesoderm and the development of blood vessels...</a:t>
            </a:r>
            <a:endParaRPr lang="sr-Cyrl-CS" sz="2400" dirty="0">
              <a:latin typeface="Arial" charset="0"/>
            </a:endParaRPr>
          </a:p>
        </p:txBody>
      </p:sp>
      <p:graphicFrame>
        <p:nvGraphicFramePr>
          <p:cNvPr id="1026" name="Object 4"/>
          <p:cNvGraphicFramePr>
            <a:graphicFrameLocks noGrp="1" noChangeAspect="1"/>
          </p:cNvGraphicFramePr>
          <p:nvPr>
            <p:ph sz="half" idx="2"/>
            <p:extLst>
              <p:ext uri="{D42A27DB-BD31-4B8C-83A1-F6EECF244321}">
                <p14:modId xmlns:p14="http://schemas.microsoft.com/office/powerpoint/2010/main" val="2092820713"/>
              </p:ext>
            </p:extLst>
          </p:nvPr>
        </p:nvGraphicFramePr>
        <p:xfrm>
          <a:off x="4355976" y="2276873"/>
          <a:ext cx="4788024" cy="3024336"/>
        </p:xfrm>
        <a:graphic>
          <a:graphicData uri="http://schemas.openxmlformats.org/presentationml/2006/ole">
            <mc:AlternateContent xmlns:mc="http://schemas.openxmlformats.org/markup-compatibility/2006">
              <mc:Choice xmlns:v="urn:schemas-microsoft-com:vml" Requires="v">
                <p:oleObj name="Photo Editor Photo" r:id="rId2" imgW="7621064" imgH="4619048" progId="">
                  <p:embed/>
                </p:oleObj>
              </mc:Choice>
              <mc:Fallback>
                <p:oleObj name="Photo Editor Photo" r:id="rId2" imgW="7621064" imgH="4619048" progId="">
                  <p:embed/>
                  <p:pic>
                    <p:nvPicPr>
                      <p:cNvPr id="0" name="Object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5976" y="2276873"/>
                        <a:ext cx="4788024" cy="302433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ransition advTm="47269"/>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a:xfrm>
            <a:off x="395288" y="115888"/>
            <a:ext cx="8229600" cy="1139825"/>
          </a:xfrm>
        </p:spPr>
        <p:txBody>
          <a:bodyPr/>
          <a:lstStyle/>
          <a:p>
            <a:pPr eaLnBrk="1" hangingPunct="1">
              <a:defRPr/>
            </a:pPr>
            <a:r>
              <a:rPr lang="en-US" b="1" dirty="0"/>
              <a:t>LENS EMBRYOLOGY</a:t>
            </a:r>
          </a:p>
        </p:txBody>
      </p:sp>
      <p:sp>
        <p:nvSpPr>
          <p:cNvPr id="148483" name="Rectangle 3"/>
          <p:cNvSpPr>
            <a:spLocks noGrp="1" noChangeArrowheads="1"/>
          </p:cNvSpPr>
          <p:nvPr>
            <p:ph type="body" idx="1"/>
          </p:nvPr>
        </p:nvSpPr>
        <p:spPr/>
        <p:txBody>
          <a:bodyPr/>
          <a:lstStyle/>
          <a:p>
            <a:pPr eaLnBrk="1" hangingPunct="1">
              <a:defRPr/>
            </a:pPr>
            <a:endParaRPr lang="en-US"/>
          </a:p>
        </p:txBody>
      </p:sp>
      <p:pic>
        <p:nvPicPr>
          <p:cNvPr id="18436" name="Picture 7" descr="S1"/>
          <p:cNvPicPr>
            <a:picLocks noChangeAspect="1" noChangeArrowheads="1"/>
          </p:cNvPicPr>
          <p:nvPr/>
        </p:nvPicPr>
        <p:blipFill>
          <a:blip r:embed="rId2" cstate="print"/>
          <a:srcRect/>
          <a:stretch>
            <a:fillRect/>
          </a:stretch>
        </p:blipFill>
        <p:spPr bwMode="auto">
          <a:xfrm>
            <a:off x="0" y="1412776"/>
            <a:ext cx="9144000" cy="4968552"/>
          </a:xfrm>
          <a:prstGeom prst="rect">
            <a:avLst/>
          </a:prstGeom>
          <a:noFill/>
          <a:ln w="9525">
            <a:noFill/>
            <a:miter lim="800000"/>
            <a:headEnd/>
            <a:tailEnd/>
          </a:ln>
        </p:spPr>
      </p:pic>
    </p:spTree>
  </p:cSld>
  <p:clrMapOvr>
    <a:masterClrMapping/>
  </p:clrMapOvr>
  <p:transition advTm="16819"/>
</p:sld>
</file>

<file path=ppt/theme/theme1.xml><?xml version="1.0" encoding="utf-8"?>
<a:theme xmlns:a="http://schemas.openxmlformats.org/drawingml/2006/main" name="Curtain Call">
  <a:themeElements>
    <a:clrScheme name="Curtain Call 1">
      <a:dk1>
        <a:srgbClr val="602000"/>
      </a:dk1>
      <a:lt1>
        <a:srgbClr val="FFFFFF"/>
      </a:lt1>
      <a:dk2>
        <a:srgbClr val="800000"/>
      </a:dk2>
      <a:lt2>
        <a:srgbClr val="FFFFCC"/>
      </a:lt2>
      <a:accent1>
        <a:srgbClr val="FF3300"/>
      </a:accent1>
      <a:accent2>
        <a:srgbClr val="000000"/>
      </a:accent2>
      <a:accent3>
        <a:srgbClr val="C0AAAA"/>
      </a:accent3>
      <a:accent4>
        <a:srgbClr val="DADADA"/>
      </a:accent4>
      <a:accent5>
        <a:srgbClr val="FFADAA"/>
      </a:accent5>
      <a:accent6>
        <a:srgbClr val="000000"/>
      </a:accent6>
      <a:hlink>
        <a:srgbClr val="EBF25A"/>
      </a:hlink>
      <a:folHlink>
        <a:srgbClr val="F2AA68"/>
      </a:folHlink>
    </a:clrScheme>
    <a:fontScheme name="Curtain Call">
      <a:majorFont>
        <a:latin typeface="Tahoma"/>
        <a:ea typeface=""/>
        <a:cs typeface="Arial"/>
      </a:majorFont>
      <a:minorFont>
        <a:latin typeface="Tahom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rtain Call 1">
        <a:dk1>
          <a:srgbClr val="602000"/>
        </a:dk1>
        <a:lt1>
          <a:srgbClr val="FFFFFF"/>
        </a:lt1>
        <a:dk2>
          <a:srgbClr val="800000"/>
        </a:dk2>
        <a:lt2>
          <a:srgbClr val="FFFFCC"/>
        </a:lt2>
        <a:accent1>
          <a:srgbClr val="FF3300"/>
        </a:accent1>
        <a:accent2>
          <a:srgbClr val="000000"/>
        </a:accent2>
        <a:accent3>
          <a:srgbClr val="C0AAAA"/>
        </a:accent3>
        <a:accent4>
          <a:srgbClr val="DADADA"/>
        </a:accent4>
        <a:accent5>
          <a:srgbClr val="FFADAA"/>
        </a:accent5>
        <a:accent6>
          <a:srgbClr val="000000"/>
        </a:accent6>
        <a:hlink>
          <a:srgbClr val="EBF25A"/>
        </a:hlink>
        <a:folHlink>
          <a:srgbClr val="F2AA68"/>
        </a:folHlink>
      </a:clrScheme>
      <a:clrMap bg1="dk2" tx1="lt1" bg2="dk1" tx2="lt2" accent1="accent1" accent2="accent2" accent3="accent3" accent4="accent4" accent5="accent5" accent6="accent6" hlink="hlink" folHlink="folHlink"/>
    </a:extraClrScheme>
    <a:extraClrScheme>
      <a:clrScheme name="Curtain Call 2">
        <a:dk1>
          <a:srgbClr val="000066"/>
        </a:dk1>
        <a:lt1>
          <a:srgbClr val="FFFFFF"/>
        </a:lt1>
        <a:dk2>
          <a:srgbClr val="000099"/>
        </a:dk2>
        <a:lt2>
          <a:srgbClr val="D8F6F8"/>
        </a:lt2>
        <a:accent1>
          <a:srgbClr val="0099FF"/>
        </a:accent1>
        <a:accent2>
          <a:srgbClr val="00003A"/>
        </a:accent2>
        <a:accent3>
          <a:srgbClr val="AAAACA"/>
        </a:accent3>
        <a:accent4>
          <a:srgbClr val="DADADA"/>
        </a:accent4>
        <a:accent5>
          <a:srgbClr val="AACAFF"/>
        </a:accent5>
        <a:accent6>
          <a:srgbClr val="000034"/>
        </a:accent6>
        <a:hlink>
          <a:srgbClr val="DDD925"/>
        </a:hlink>
        <a:folHlink>
          <a:srgbClr val="72C676"/>
        </a:folHlink>
      </a:clrScheme>
      <a:clrMap bg1="dk2" tx1="lt1" bg2="dk1" tx2="lt2" accent1="accent1" accent2="accent2" accent3="accent3" accent4="accent4" accent5="accent5" accent6="accent6" hlink="hlink" folHlink="folHlink"/>
    </a:extraClrScheme>
    <a:extraClrScheme>
      <a:clrScheme name="Curtain Call 3">
        <a:dk1>
          <a:srgbClr val="4C3D57"/>
        </a:dk1>
        <a:lt1>
          <a:srgbClr val="FFFFFF"/>
        </a:lt1>
        <a:dk2>
          <a:srgbClr val="660066"/>
        </a:dk2>
        <a:lt2>
          <a:srgbClr val="FDFBE3"/>
        </a:lt2>
        <a:accent1>
          <a:srgbClr val="976C9E"/>
        </a:accent1>
        <a:accent2>
          <a:srgbClr val="1E1822"/>
        </a:accent2>
        <a:accent3>
          <a:srgbClr val="B8AAB8"/>
        </a:accent3>
        <a:accent4>
          <a:srgbClr val="DADADA"/>
        </a:accent4>
        <a:accent5>
          <a:srgbClr val="C9BACC"/>
        </a:accent5>
        <a:accent6>
          <a:srgbClr val="1A151E"/>
        </a:accent6>
        <a:hlink>
          <a:srgbClr val="D8C460"/>
        </a:hlink>
        <a:folHlink>
          <a:srgbClr val="C3C2BD"/>
        </a:folHlink>
      </a:clrScheme>
      <a:clrMap bg1="dk2" tx1="lt1" bg2="dk1" tx2="lt2" accent1="accent1" accent2="accent2" accent3="accent3" accent4="accent4" accent5="accent5" accent6="accent6" hlink="hlink" folHlink="folHlink"/>
    </a:extraClrScheme>
    <a:extraClrScheme>
      <a:clrScheme name="Curtain Call 4">
        <a:dk1>
          <a:srgbClr val="334D3F"/>
        </a:dk1>
        <a:lt1>
          <a:srgbClr val="FFFFFF"/>
        </a:lt1>
        <a:dk2>
          <a:srgbClr val="008000"/>
        </a:dk2>
        <a:lt2>
          <a:srgbClr val="D3F1DB"/>
        </a:lt2>
        <a:accent1>
          <a:srgbClr val="4A6D84"/>
        </a:accent1>
        <a:accent2>
          <a:srgbClr val="213329"/>
        </a:accent2>
        <a:accent3>
          <a:srgbClr val="AAC0AA"/>
        </a:accent3>
        <a:accent4>
          <a:srgbClr val="DADADA"/>
        </a:accent4>
        <a:accent5>
          <a:srgbClr val="B1BAC2"/>
        </a:accent5>
        <a:accent6>
          <a:srgbClr val="1D2D24"/>
        </a:accent6>
        <a:hlink>
          <a:srgbClr val="F0B100"/>
        </a:hlink>
        <a:folHlink>
          <a:srgbClr val="C37103"/>
        </a:folHlink>
      </a:clrScheme>
      <a:clrMap bg1="dk2" tx1="lt1" bg2="dk1" tx2="lt2" accent1="accent1" accent2="accent2" accent3="accent3" accent4="accent4" accent5="accent5" accent6="accent6" hlink="hlink" folHlink="folHlink"/>
    </a:extraClrScheme>
    <a:extraClrScheme>
      <a:clrScheme name="Curtain Call 5">
        <a:dk1>
          <a:srgbClr val="566858"/>
        </a:dk1>
        <a:lt1>
          <a:srgbClr val="FFFFFF"/>
        </a:lt1>
        <a:dk2>
          <a:srgbClr val="6D8771"/>
        </a:dk2>
        <a:lt2>
          <a:srgbClr val="ECECB2"/>
        </a:lt2>
        <a:accent1>
          <a:srgbClr val="76A571"/>
        </a:accent1>
        <a:accent2>
          <a:srgbClr val="465648"/>
        </a:accent2>
        <a:accent3>
          <a:srgbClr val="BAC3BB"/>
        </a:accent3>
        <a:accent4>
          <a:srgbClr val="DADADA"/>
        </a:accent4>
        <a:accent5>
          <a:srgbClr val="BDCFBB"/>
        </a:accent5>
        <a:accent6>
          <a:srgbClr val="3F4D40"/>
        </a:accent6>
        <a:hlink>
          <a:srgbClr val="FFDC0B"/>
        </a:hlink>
        <a:folHlink>
          <a:srgbClr val="FC9916"/>
        </a:folHlink>
      </a:clrScheme>
      <a:clrMap bg1="dk2" tx1="lt1" bg2="dk1" tx2="lt2" accent1="accent1" accent2="accent2" accent3="accent3" accent4="accent4" accent5="accent5" accent6="accent6" hlink="hlink" folHlink="folHlink"/>
    </a:extraClrScheme>
    <a:extraClrScheme>
      <a:clrScheme name="Curtain Call 6">
        <a:dk1>
          <a:srgbClr val="0A6866"/>
        </a:dk1>
        <a:lt1>
          <a:srgbClr val="FFFFFF"/>
        </a:lt1>
        <a:dk2>
          <a:srgbClr val="0D8784"/>
        </a:dk2>
        <a:lt2>
          <a:srgbClr val="B8DEC6"/>
        </a:lt2>
        <a:accent1>
          <a:srgbClr val="3C7652"/>
        </a:accent1>
        <a:accent2>
          <a:srgbClr val="005250"/>
        </a:accent2>
        <a:accent3>
          <a:srgbClr val="AAC3C2"/>
        </a:accent3>
        <a:accent4>
          <a:srgbClr val="DADADA"/>
        </a:accent4>
        <a:accent5>
          <a:srgbClr val="AFBDB3"/>
        </a:accent5>
        <a:accent6>
          <a:srgbClr val="004948"/>
        </a:accent6>
        <a:hlink>
          <a:srgbClr val="00E0A5"/>
        </a:hlink>
        <a:folHlink>
          <a:srgbClr val="00CCFF"/>
        </a:folHlink>
      </a:clrScheme>
      <a:clrMap bg1="dk2" tx1="lt1" bg2="dk1" tx2="lt2" accent1="accent1" accent2="accent2" accent3="accent3" accent4="accent4" accent5="accent5" accent6="accent6" hlink="hlink" folHlink="folHlink"/>
    </a:extraClrScheme>
    <a:extraClrScheme>
      <a:clrScheme name="Curtain Call 7">
        <a:dk1>
          <a:srgbClr val="50688C"/>
        </a:dk1>
        <a:lt1>
          <a:srgbClr val="FFFFFF"/>
        </a:lt1>
        <a:dk2>
          <a:srgbClr val="6E87AC"/>
        </a:dk2>
        <a:lt2>
          <a:srgbClr val="FFFFFF"/>
        </a:lt2>
        <a:accent1>
          <a:srgbClr val="376EA5"/>
        </a:accent1>
        <a:accent2>
          <a:srgbClr val="445876"/>
        </a:accent2>
        <a:accent3>
          <a:srgbClr val="BAC3D2"/>
        </a:accent3>
        <a:accent4>
          <a:srgbClr val="DADADA"/>
        </a:accent4>
        <a:accent5>
          <a:srgbClr val="AEBACF"/>
        </a:accent5>
        <a:accent6>
          <a:srgbClr val="3D4F6A"/>
        </a:accent6>
        <a:hlink>
          <a:srgbClr val="66CCFF"/>
        </a:hlink>
        <a:folHlink>
          <a:srgbClr val="CCCCFF"/>
        </a:folHlink>
      </a:clrScheme>
      <a:clrMap bg1="dk2" tx1="lt1" bg2="dk1" tx2="lt2" accent1="accent1" accent2="accent2" accent3="accent3" accent4="accent4" accent5="accent5" accent6="accent6" hlink="hlink" folHlink="folHlink"/>
    </a:extraClrScheme>
    <a:extraClrScheme>
      <a:clrScheme name="Curtain Call 8">
        <a:dk1>
          <a:srgbClr val="000000"/>
        </a:dk1>
        <a:lt1>
          <a:srgbClr val="DDDCC5"/>
        </a:lt1>
        <a:dk2>
          <a:srgbClr val="000000"/>
        </a:dk2>
        <a:lt2>
          <a:srgbClr val="C9C6A5"/>
        </a:lt2>
        <a:accent1>
          <a:srgbClr val="C0C0C0"/>
        </a:accent1>
        <a:accent2>
          <a:srgbClr val="B0AC90"/>
        </a:accent2>
        <a:accent3>
          <a:srgbClr val="EBEBDF"/>
        </a:accent3>
        <a:accent4>
          <a:srgbClr val="000000"/>
        </a:accent4>
        <a:accent5>
          <a:srgbClr val="DCDCDC"/>
        </a:accent5>
        <a:accent6>
          <a:srgbClr val="9F9B82"/>
        </a:accent6>
        <a:hlink>
          <a:srgbClr val="666699"/>
        </a:hlink>
        <a:folHlink>
          <a:srgbClr val="905C80"/>
        </a:folHlink>
      </a:clrScheme>
      <a:clrMap bg1="lt1" tx1="dk1" bg2="lt2" tx2="dk2" accent1="accent1" accent2="accent2" accent3="accent3" accent4="accent4" accent5="accent5" accent6="accent6" hlink="hlink" folHlink="folHlink"/>
    </a:extraClrScheme>
    <a:extraClrScheme>
      <a:clrScheme name="Curtain Call 9">
        <a:dk1>
          <a:srgbClr val="000000"/>
        </a:dk1>
        <a:lt1>
          <a:srgbClr val="FFFFFF"/>
        </a:lt1>
        <a:dk2>
          <a:srgbClr val="000099"/>
        </a:dk2>
        <a:lt2>
          <a:srgbClr val="DDDDDD"/>
        </a:lt2>
        <a:accent1>
          <a:srgbClr val="C6D4D4"/>
        </a:accent1>
        <a:accent2>
          <a:srgbClr val="C0C0C0"/>
        </a:accent2>
        <a:accent3>
          <a:srgbClr val="FFFFFF"/>
        </a:accent3>
        <a:accent4>
          <a:srgbClr val="000000"/>
        </a:accent4>
        <a:accent5>
          <a:srgbClr val="DFE6E6"/>
        </a:accent5>
        <a:accent6>
          <a:srgbClr val="AEAEAE"/>
        </a:accent6>
        <a:hlink>
          <a:srgbClr val="6600FF"/>
        </a:hlink>
        <a:folHlink>
          <a:srgbClr val="9900C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Curtain Call</Template>
  <TotalTime>1219</TotalTime>
  <Words>1774</Words>
  <Application>Microsoft Office PowerPoint</Application>
  <PresentationFormat>Projekcija na ekranu (4:3)</PresentationFormat>
  <Paragraphs>168</Paragraphs>
  <Slides>50</Slides>
  <Notes>2</Notes>
  <HiddenSlides>0</HiddenSlides>
  <MMClips>0</MMClips>
  <ScaleCrop>false</ScaleCrop>
  <HeadingPairs>
    <vt:vector size="8" baseType="variant">
      <vt:variant>
        <vt:lpstr>Korišćeni fontovi</vt:lpstr>
      </vt:variant>
      <vt:variant>
        <vt:i4>4</vt:i4>
      </vt:variant>
      <vt:variant>
        <vt:lpstr>Tema</vt:lpstr>
      </vt:variant>
      <vt:variant>
        <vt:i4>1</vt:i4>
      </vt:variant>
      <vt:variant>
        <vt:lpstr>Ugrađeni OLE serveri</vt:lpstr>
      </vt:variant>
      <vt:variant>
        <vt:i4>2</vt:i4>
      </vt:variant>
      <vt:variant>
        <vt:lpstr>Naslovi slajdova</vt:lpstr>
      </vt:variant>
      <vt:variant>
        <vt:i4>50</vt:i4>
      </vt:variant>
    </vt:vector>
  </HeadingPairs>
  <TitlesOfParts>
    <vt:vector size="57" baseType="lpstr">
      <vt:lpstr>Arial</vt:lpstr>
      <vt:lpstr>Tahoma</vt:lpstr>
      <vt:lpstr>Times New Roman</vt:lpstr>
      <vt:lpstr>Wingdings</vt:lpstr>
      <vt:lpstr>Curtain Call</vt:lpstr>
      <vt:lpstr>Photo Editor Photo</vt:lpstr>
      <vt:lpstr>CorelDRAW</vt:lpstr>
      <vt:lpstr>  EYE EMBRIOLOGY EYE ANATOMY    2023/2024  </vt:lpstr>
      <vt:lpstr>PowerPoint prezentacija</vt:lpstr>
      <vt:lpstr>Introduction</vt:lpstr>
      <vt:lpstr>Development of the organs of vision</vt:lpstr>
      <vt:lpstr>Neuroectoderms derivative</vt:lpstr>
      <vt:lpstr>Derivatives of the superficial ectoderm</vt:lpstr>
      <vt:lpstr>Derivatives of mesenchyme</vt:lpstr>
      <vt:lpstr>Basics of Eye Embryology</vt:lpstr>
      <vt:lpstr>LENS EMBRYOLOGY</vt:lpstr>
      <vt:lpstr>RETINAL DEVELOPMENT</vt:lpstr>
      <vt:lpstr>Optic nerve - Development</vt:lpstr>
      <vt:lpstr>Development of the Cornea</vt:lpstr>
      <vt:lpstr>Development of eyelids  and lacrimal gland</vt:lpstr>
      <vt:lpstr>Development of the Choroid</vt:lpstr>
      <vt:lpstr>Development of the Ciliary body</vt:lpstr>
      <vt:lpstr>Iris Development</vt:lpstr>
      <vt:lpstr>Chronological course during early Eye development</vt:lpstr>
      <vt:lpstr>Chronological course during early Eye Development</vt:lpstr>
      <vt:lpstr>Chronological course during early Eye Development</vt:lpstr>
      <vt:lpstr>Chronological course during the later Development of Eye</vt:lpstr>
      <vt:lpstr>ORBIT AND VASCULARIZATION</vt:lpstr>
      <vt:lpstr>"The eye is the developing, protruding part of the brain"</vt:lpstr>
      <vt:lpstr>ANATOMY OF THE EYE</vt:lpstr>
      <vt:lpstr>ANTERIOR SEGMENT OF THE EYE: eyelids, lacrimal apparatus, conjunctiva, cornea, sclera, iris, lens, part of the vitreous body.</vt:lpstr>
      <vt:lpstr>The back segment of the eye, Fundus of 4 anatomical elements,...</vt:lpstr>
      <vt:lpstr>PowerPoint prezentacija</vt:lpstr>
      <vt:lpstr>Ophthalmological Examination Technique,  and ophthalmological  Patient</vt:lpstr>
      <vt:lpstr>Visual acuity </vt:lpstr>
      <vt:lpstr> FUNCTIONAL DIAGNOSTICS GOLDMAN'S CONTACT PRISM  (with three mirrors)</vt:lpstr>
      <vt:lpstr>PowerPoint prezentacija</vt:lpstr>
      <vt:lpstr>Eyeball motility  Bulbomotors</vt:lpstr>
      <vt:lpstr>Diagnostic positions of sight, Binocular vision, Cover test,...</vt:lpstr>
      <vt:lpstr>Clinical Ophthalmological Examinations</vt:lpstr>
      <vt:lpstr>PACYMETRY:  CENTRAL CORNEAL THICKNESS CCT</vt:lpstr>
      <vt:lpstr>Goldman’s prism  FUNDUS, CHAMBERAL ANGLE,...</vt:lpstr>
      <vt:lpstr>Computerized Perimetry,  width of the field of vision,  and defects,...</vt:lpstr>
      <vt:lpstr>TONOMETRY  MEASUREMENT OF OCULAR PRESSURE  (IOP)</vt:lpstr>
      <vt:lpstr>GONIOSCOPY   WIDTH OF THE CHAMBERAL ANGLE AND ABNORMALITIES,...</vt:lpstr>
      <vt:lpstr>OPHTHALMOSCOPY  (direct and indirect)</vt:lpstr>
      <vt:lpstr>Morphological changes of the head of the optic nerve - PNO</vt:lpstr>
      <vt:lpstr>COLOR VISION   ISHIHARA-TEST  (tables)</vt:lpstr>
      <vt:lpstr>Color vision and functional methods - shades  in difficult atmospheric conditions,…</vt:lpstr>
      <vt:lpstr>Comparative of functional diagnostics: "FA" → Ultrasound Examination</vt:lpstr>
      <vt:lpstr>ULTRASOUND DIAGNOSTICS  B SCAN – THREE-DIMENSIONAL STRUCTURES OF THE EYE,…</vt:lpstr>
      <vt:lpstr>Electro-diagnostics "VEP"</vt:lpstr>
      <vt:lpstr>IMAGING: "OCT", "HRT" (TECHNIQUES OF THE  OPTIC NERVE HEAD,…)</vt:lpstr>
      <vt:lpstr>’’СT’’– BULBUS (A),  ORBIT (B)</vt:lpstr>
      <vt:lpstr>”MRI’’  Eye and Endocranium,… (ANALYSIS)</vt:lpstr>
      <vt:lpstr>PowerPoint prezentacija</vt:lpstr>
      <vt:lpstr>Thank you for your attention</vt:lpstr>
    </vt:vector>
  </TitlesOfParts>
  <Company>Boox</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ЕМБРИОЛОГИЈА ОКА</dc:title>
  <dc:creator>Info</dc:creator>
  <cp:lastModifiedBy>Mirjana</cp:lastModifiedBy>
  <cp:revision>790</cp:revision>
  <dcterms:created xsi:type="dcterms:W3CDTF">2011-01-07T17:49:56Z</dcterms:created>
  <dcterms:modified xsi:type="dcterms:W3CDTF">2024-01-04T07:55:49Z</dcterms:modified>
</cp:coreProperties>
</file>